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83" r:id="rId5"/>
  </p:sldIdLst>
  <p:sldSz cx="9906000" cy="6858000" type="A4"/>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1F06A1-DEF5-4FB6-A456-D8ECE11488BE}" v="4" dt="2026-03-10T18:09:59.5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1482" y="7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2945659" cy="49813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5" y="1"/>
            <a:ext cx="2945659" cy="498136"/>
          </a:xfrm>
          <a:prstGeom prst="rect">
            <a:avLst/>
          </a:prstGeom>
        </p:spPr>
        <p:txBody>
          <a:bodyPr vert="horz" lIns="91432" tIns="45716" rIns="91432" bIns="45716" rtlCol="0"/>
          <a:lstStyle>
            <a:lvl1pPr algn="r">
              <a:defRPr sz="1200"/>
            </a:lvl1pPr>
          </a:lstStyle>
          <a:p>
            <a:fld id="{222E43BF-527D-440D-8356-FC8BCEDDB5DC}" type="datetimeFigureOut">
              <a:rPr lang="en-GB" smtClean="0"/>
              <a:t>25/03/2026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9430093"/>
            <a:ext cx="2945659" cy="49813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5" y="9430093"/>
            <a:ext cx="2945659" cy="49813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25/03/2026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25/03/2026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25/03/2026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25/03/2026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dirty="0">
                <a:latin typeface="Century Gothic" panose="020B0502020202020204" pitchFamily="34" charset="0"/>
              </a:rPr>
              <a:t>Jacket Potatoes with a choice of fillings-tuna, baked beans</a:t>
            </a:r>
            <a:r>
              <a:rPr lang="en-GB" sz="800">
                <a:latin typeface="Century Gothic" panose="020B0502020202020204" pitchFamily="34" charset="0"/>
              </a:rPr>
              <a:t>, cheese,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dirty="0">
                <a:latin typeface="Century Gothic" panose="020B0502020202020204" pitchFamily="34" charset="0"/>
              </a:rPr>
              <a:t>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4043083437"/>
              </p:ext>
            </p:extLst>
          </p:nvPr>
        </p:nvGraphicFramePr>
        <p:xfrm>
          <a:off x="1419247" y="777391"/>
          <a:ext cx="7741650" cy="170688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819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or Salmon 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5504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Wholemeal French Bread Cheese and Tomato Pizza with Potato Wedges</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Roasted Quorn, </a:t>
                      </a:r>
                    </a:p>
                    <a:p>
                      <a:pPr algn="ctr"/>
                      <a:r>
                        <a:rPr lang="en-GB" sz="80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Smokey Bean Burger with </a:t>
                      </a:r>
                      <a:r>
                        <a:rPr lang="en-US" sz="800" b="0" i="0" u="none" strike="noStrike" noProof="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3213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Sweetcorn and Baked Beans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Peas and Mixed Vegetables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Carrots and Cabbage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Green Beans and Sweetcorn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Peas and Baked Beans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34235">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Apple </a:t>
                      </a:r>
                    </a:p>
                    <a:p>
                      <a:pPr algn="ctr"/>
                      <a:r>
                        <a:rPr lang="en-GB" sz="800">
                          <a:latin typeface="Century Gothic" panose="020B0502020202020204" pitchFamily="34" charset="0"/>
                        </a:rPr>
                        <a:t>Flapjack</a:t>
                      </a:r>
                      <a:endParaRPr lang="en-GB" sz="80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Rocket Lolly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2916425281"/>
              </p:ext>
            </p:extLst>
          </p:nvPr>
        </p:nvGraphicFramePr>
        <p:xfrm>
          <a:off x="1496766" y="2416674"/>
          <a:ext cx="7741650" cy="1880684"/>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Roasted Pork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Spaghetti &amp; Vegan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Meatballs in a Tomato Sauce</a:t>
                      </a:r>
                      <a:endParaRPr lang="en-GB" sz="800" b="0" dirty="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Peas and Carrots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Broccoli and Mixed Vegetables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Cabbage and Carrots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Green Beans and Sweetcorn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Peas and Baked Beans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dirty="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Freshly Chopped </a:t>
                      </a:r>
                    </a:p>
                    <a:p>
                      <a:pPr algn="ctr"/>
                      <a:r>
                        <a:rPr lang="en-GB" sz="800" dirty="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Rocket Lolly </a:t>
                      </a: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2426421524"/>
              </p:ext>
            </p:extLst>
          </p:nvPr>
        </p:nvGraphicFramePr>
        <p:xfrm>
          <a:off x="1468712" y="4218859"/>
          <a:ext cx="7741650" cy="162052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 Gammon,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Mexican Bean Roll with New Potatoes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Vegetable Loaf with Stuffing,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a:ea typeface="+mn-ea"/>
                          <a:cs typeface="+mn-cs"/>
                        </a:rPr>
                        <a:t>Peas and Mixed Vegetables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a:ea typeface="+mn-ea"/>
                          <a:cs typeface="+mn-cs"/>
                        </a:rPr>
                        <a:t>Sweetcorn and Baked Beans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Carrots and Cabbage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Green Beans and Broccoli</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Peas and Baked Beans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dirty="0">
                          <a:latin typeface="Century Gothic" panose="020B0502020202020204" pitchFamily="34" charset="0"/>
                        </a:rPr>
                        <a:t>Peach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Rocket Lolly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731970" y="16322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546701" y="165850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69028" y="336223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17" name="TextBox 16">
            <a:extLst>
              <a:ext uri="{FF2B5EF4-FFF2-40B4-BE49-F238E27FC236}">
                <a16:creationId xmlns:a16="http://schemas.microsoft.com/office/drawing/2014/main" id="{33E97F36-7D6E-74B8-C49E-7CED7024082F}"/>
              </a:ext>
            </a:extLst>
          </p:cNvPr>
          <p:cNvSpPr txBox="1"/>
          <p:nvPr/>
        </p:nvSpPr>
        <p:spPr>
          <a:xfrm>
            <a:off x="148254" y="1472391"/>
            <a:ext cx="853519" cy="784830"/>
          </a:xfrm>
          <a:prstGeom prst="rect">
            <a:avLst/>
          </a:prstGeom>
          <a:noFill/>
        </p:spPr>
        <p:txBody>
          <a:bodyPr wrap="square">
            <a:spAutoFit/>
          </a:bodyPr>
          <a:lstStyle/>
          <a:p>
            <a:r>
              <a:rPr lang="en-US" sz="900" dirty="0"/>
              <a:t>13th April 26</a:t>
            </a:r>
          </a:p>
          <a:p>
            <a:r>
              <a:rPr lang="en-US" sz="900" dirty="0"/>
              <a:t>4th May 26</a:t>
            </a:r>
          </a:p>
          <a:p>
            <a:r>
              <a:rPr lang="en-US" sz="900" dirty="0"/>
              <a:t>1st June 26</a:t>
            </a:r>
          </a:p>
          <a:p>
            <a:r>
              <a:rPr lang="en-US" sz="900" dirty="0"/>
              <a:t>22nd June 26</a:t>
            </a:r>
          </a:p>
          <a:p>
            <a:r>
              <a:rPr lang="en-US" sz="900" dirty="0"/>
              <a:t>13th July 26</a:t>
            </a:r>
          </a:p>
        </p:txBody>
      </p:sp>
      <p:sp>
        <p:nvSpPr>
          <p:cNvPr id="57" name="TextBox 56">
            <a:extLst>
              <a:ext uri="{FF2B5EF4-FFF2-40B4-BE49-F238E27FC236}">
                <a16:creationId xmlns:a16="http://schemas.microsoft.com/office/drawing/2014/main" id="{185E23F7-7B83-3E0A-1786-FD2DA172EFB7}"/>
              </a:ext>
            </a:extLst>
          </p:cNvPr>
          <p:cNvSpPr txBox="1"/>
          <p:nvPr/>
        </p:nvSpPr>
        <p:spPr>
          <a:xfrm>
            <a:off x="169492" y="3133018"/>
            <a:ext cx="836070" cy="646331"/>
          </a:xfrm>
          <a:prstGeom prst="rect">
            <a:avLst/>
          </a:prstGeom>
          <a:noFill/>
        </p:spPr>
        <p:txBody>
          <a:bodyPr wrap="square">
            <a:spAutoFit/>
          </a:bodyPr>
          <a:lstStyle/>
          <a:p>
            <a:r>
              <a:rPr lang="en-US" sz="900" dirty="0"/>
              <a:t>20th April 26</a:t>
            </a:r>
          </a:p>
          <a:p>
            <a:r>
              <a:rPr lang="en-US" sz="900" dirty="0"/>
              <a:t>11th May 26</a:t>
            </a:r>
          </a:p>
          <a:p>
            <a:r>
              <a:rPr lang="en-US" sz="900" dirty="0"/>
              <a:t>8th June 26</a:t>
            </a:r>
          </a:p>
          <a:p>
            <a:r>
              <a:rPr lang="en-US" sz="900" dirty="0"/>
              <a:t>29th June 26</a:t>
            </a:r>
          </a:p>
        </p:txBody>
      </p:sp>
      <p:pic>
        <p:nvPicPr>
          <p:cNvPr id="59" name="Picture 58">
            <a:extLst>
              <a:ext uri="{FF2B5EF4-FFF2-40B4-BE49-F238E27FC236}">
                <a16:creationId xmlns:a16="http://schemas.microsoft.com/office/drawing/2014/main" id="{719D1C82-4D1D-92DD-87E9-49FC1059845A}"/>
              </a:ext>
            </a:extLst>
          </p:cNvPr>
          <p:cNvPicPr>
            <a:picLocks noChangeAspect="1"/>
          </p:cNvPicPr>
          <p:nvPr/>
        </p:nvPicPr>
        <p:blipFill>
          <a:blip r:embed="rId12"/>
          <a:stretch>
            <a:fillRect/>
          </a:stretch>
        </p:blipFill>
        <p:spPr>
          <a:xfrm>
            <a:off x="179690" y="4785262"/>
            <a:ext cx="749873" cy="658425"/>
          </a:xfrm>
          <a:prstGeom prst="rect">
            <a:avLst/>
          </a:prstGeom>
        </p:spPr>
      </p:pic>
    </p:spTree>
    <p:extLst>
      <p:ext uri="{BB962C8B-B14F-4D97-AF65-F5344CB8AC3E}">
        <p14:creationId xmlns:p14="http://schemas.microsoft.com/office/powerpoint/2010/main" val="2778804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9fc8846d212a640ce1a3de63aa97f66f">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4d6af157bc44b65cc6a200a963fad04a"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B72B72-EFE2-4371-B500-B2B9B1CA3EDB}">
  <ds:schemaRefs>
    <ds:schemaRef ds:uri="http://purl.org/dc/terms/"/>
    <ds:schemaRef ds:uri="93f07fc0-f3cc-4d0b-9a4f-54b5dee9d132"/>
    <ds:schemaRef ds:uri="cfcc8f99-6edd-417c-8b08-e4af51aa64dc"/>
    <ds:schemaRef ds:uri="http://purl.org/dc/dcmitype/"/>
    <ds:schemaRef ds:uri="http://schemas.microsoft.com/office/infopath/2007/PartnerControls"/>
    <ds:schemaRef ds:uri="http://www.w3.org/XML/1998/namespace"/>
    <ds:schemaRef ds:uri="http://schemas.microsoft.com/office/2006/documentManagement/types"/>
    <ds:schemaRef ds:uri="http://schemas.openxmlformats.org/package/2006/metadata/core-properties"/>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F323F43B-3742-47D9-BC95-A78B3C30985A}">
  <ds:schemaRefs>
    <ds:schemaRef ds:uri="93f07fc0-f3cc-4d0b-9a4f-54b5dee9d132"/>
    <ds:schemaRef ds:uri="cfcc8f99-6edd-417c-8b08-e4af51aa64d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AB8ED64-C6F3-4AA7-A4F8-D8EE960172A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TotalTime>
  <Words>494</Words>
  <Application>Microsoft Office PowerPoint</Application>
  <PresentationFormat>A4 Paper (210x297 mm)</PresentationFormat>
  <Paragraphs>127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Miss H. Fletcher</cp:lastModifiedBy>
  <cp:revision>3</cp:revision>
  <cp:lastPrinted>2026-03-10T18:02:52Z</cp:lastPrinted>
  <dcterms:created xsi:type="dcterms:W3CDTF">2014-08-19T19:35:20Z</dcterms:created>
  <dcterms:modified xsi:type="dcterms:W3CDTF">2026-03-25T13:28:41Z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