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71" r:id="rId5"/>
    <p:sldId id="258" r:id="rId6"/>
    <p:sldId id="260" r:id="rId7"/>
    <p:sldId id="259" r:id="rId8"/>
    <p:sldId id="266" r:id="rId9"/>
    <p:sldId id="282" r:id="rId10"/>
    <p:sldId id="279" r:id="rId11"/>
    <p:sldId id="268" r:id="rId12"/>
    <p:sldId id="265" r:id="rId13"/>
    <p:sldId id="269" r:id="rId14"/>
    <p:sldId id="263" r:id="rId15"/>
    <p:sldId id="264" r:id="rId16"/>
    <p:sldId id="272" r:id="rId17"/>
    <p:sldId id="262" r:id="rId18"/>
    <p:sldId id="267" r:id="rId19"/>
    <p:sldId id="261" r:id="rId20"/>
    <p:sldId id="281" r:id="rId21"/>
    <p:sldId id="277" r:id="rId22"/>
    <p:sldId id="278" r:id="rId23"/>
    <p:sldId id="280" r:id="rId24"/>
    <p:sldId id="275" r:id="rId25"/>
    <p:sldId id="273" r:id="rId26"/>
    <p:sldId id="274" r:id="rId27"/>
    <p:sldId id="276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979" autoAdjust="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293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095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617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974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297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488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399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39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12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990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893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CEDAA-517A-4DE5-86BA-D0BC4AB0DE42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1FD71-9863-428F-AC7F-9740AF96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885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Norwood Primary School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0737" y="571500"/>
            <a:ext cx="2881943" cy="33734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1" y="456118"/>
            <a:ext cx="3078162" cy="360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77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168237"/>
              </p:ext>
            </p:extLst>
          </p:nvPr>
        </p:nvGraphicFramePr>
        <p:xfrm>
          <a:off x="927100" y="719666"/>
          <a:ext cx="1082040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8200">
                  <a:extLst>
                    <a:ext uri="{9D8B030D-6E8A-4147-A177-3AD203B41FA5}">
                      <a16:colId xmlns:a16="http://schemas.microsoft.com/office/drawing/2014/main" val="3293235469"/>
                    </a:ext>
                  </a:extLst>
                </a:gridCol>
                <a:gridCol w="8712200">
                  <a:extLst>
                    <a:ext uri="{9D8B030D-6E8A-4147-A177-3AD203B41FA5}">
                      <a16:colId xmlns:a16="http://schemas.microsoft.com/office/drawing/2014/main" val="2425470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April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16th April</a:t>
                      </a:r>
                      <a:r>
                        <a:rPr lang="en-US" b="0" baseline="0" dirty="0">
                          <a:solidFill>
                            <a:schemeClr val="tx1"/>
                          </a:solidFill>
                        </a:rPr>
                        <a:t> offer date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024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May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en-US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May Parent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and </a:t>
                      </a:r>
                      <a:r>
                        <a:rPr lang="en-US" baseline="0" dirty="0" err="1">
                          <a:solidFill>
                            <a:schemeClr val="tx1"/>
                          </a:solidFill>
                        </a:rPr>
                        <a:t>Carer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welcome meeting.</a:t>
                      </a:r>
                    </a:p>
                    <a:p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Book bags, Tapestry, key information.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8177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June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Tapestry support videos</a:t>
                      </a:r>
                    </a:p>
                    <a:p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Mrs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Blake/</a:t>
                      </a:r>
                      <a:r>
                        <a:rPr lang="en-US" dirty="0" err="1">
                          <a:solidFill>
                            <a:schemeClr val="tx1"/>
                          </a:solidFill>
                        </a:rPr>
                        <a:t>Tomeo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visiting preschools</a:t>
                      </a:r>
                    </a:p>
                    <a:p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First New to Norwood visit/Fayre -30</a:t>
                      </a:r>
                      <a:r>
                        <a:rPr lang="en-US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June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9688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July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New to Norwood play sessions Friday 4</a:t>
                      </a:r>
                      <a:r>
                        <a:rPr lang="en-US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and Monday 7</a:t>
                      </a:r>
                      <a:r>
                        <a:rPr lang="en-US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July</a:t>
                      </a:r>
                    </a:p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Friday 11</a:t>
                      </a:r>
                      <a:r>
                        <a:rPr lang="en-US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July 1:1 parent meetings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39797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August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Summer Holidays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1297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September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Wed 3</a:t>
                      </a:r>
                      <a:r>
                        <a:rPr lang="en-US" baseline="30000" dirty="0">
                          <a:solidFill>
                            <a:schemeClr val="tx1"/>
                          </a:solidFill>
                        </a:rPr>
                        <a:t>rd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Sep - Group 1 morning visit 9:15 to 11:30 Group 2 1:15 – 3:15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Thursday 4</a:t>
                      </a:r>
                      <a:r>
                        <a:rPr lang="en-US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Sep- Group 1 morning and lunch visit 9:15 to 12:30 Group 2 1:15 – 3:15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Friday 5</a:t>
                      </a:r>
                      <a:r>
                        <a:rPr lang="en-US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 Sep – Group</a:t>
                      </a:r>
                      <a:r>
                        <a:rPr lang="en-US" baseline="0" dirty="0">
                          <a:solidFill>
                            <a:schemeClr val="tx1"/>
                          </a:solidFill>
                        </a:rPr>
                        <a:t> 1 morning and lunch visit  9:15 to 12:45 </a:t>
                      </a: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Group 2 1:15 – 3:15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2138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4347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67" y="534987"/>
            <a:ext cx="4135967" cy="310197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365125"/>
            <a:ext cx="4588933" cy="3441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" t="35000" r="4445" b="22407"/>
          <a:stretch/>
        </p:blipFill>
        <p:spPr>
          <a:xfrm>
            <a:off x="3378200" y="3848100"/>
            <a:ext cx="8597900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8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Routine</a:t>
            </a:r>
            <a:br>
              <a:rPr lang="en-US" dirty="0"/>
            </a:br>
            <a:r>
              <a:rPr lang="en-US" sz="2200" dirty="0"/>
              <a:t>Days of the week song</a:t>
            </a:r>
            <a:br>
              <a:rPr lang="en-US" sz="2200" dirty="0"/>
            </a:br>
            <a:r>
              <a:rPr lang="en-US" sz="2200" dirty="0"/>
              <a:t>Carpet spaces</a:t>
            </a:r>
            <a:br>
              <a:rPr lang="en-US" sz="2200" dirty="0"/>
            </a:br>
            <a:r>
              <a:rPr lang="en-US" sz="2200" dirty="0"/>
              <a:t>Talking through the daily visual timetable</a:t>
            </a:r>
            <a:endParaRPr lang="en-GB" sz="2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800" y="1825625"/>
            <a:ext cx="5800400" cy="4351338"/>
          </a:xfrm>
        </p:spPr>
      </p:pic>
    </p:spTree>
    <p:extLst>
      <p:ext uri="{BB962C8B-B14F-4D97-AF65-F5344CB8AC3E}">
        <p14:creationId xmlns:p14="http://schemas.microsoft.com/office/powerpoint/2010/main" val="42365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Lunchtimes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09" y="1470026"/>
            <a:ext cx="3827992" cy="2870994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1" y="1508920"/>
            <a:ext cx="3776133" cy="28321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300" y="1508920"/>
            <a:ext cx="4201584" cy="315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7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Independence, choice, cutlery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4603749" cy="345281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900" y="1537494"/>
            <a:ext cx="5012267" cy="37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493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 fives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54239" y="2090541"/>
            <a:ext cx="3198812" cy="239910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1682750"/>
            <a:ext cx="5638800" cy="4229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25" y="1790700"/>
            <a:ext cx="3962400" cy="297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31141" y="4037011"/>
            <a:ext cx="2540004" cy="190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18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69312" y="2518735"/>
            <a:ext cx="3138488" cy="28081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36041" y="2081742"/>
            <a:ext cx="4123267" cy="3092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0874" y="2127333"/>
            <a:ext cx="4787900" cy="3590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3344" y="357280"/>
            <a:ext cx="2494756" cy="209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755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Read Write Inc</a:t>
            </a:r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6162" y="2186781"/>
            <a:ext cx="5934075" cy="3933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66713"/>
            <a:ext cx="3990975" cy="132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530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26" y="365125"/>
            <a:ext cx="10515600" cy="1325563"/>
          </a:xfrm>
        </p:spPr>
        <p:txBody>
          <a:bodyPr/>
          <a:lstStyle/>
          <a:p>
            <a:r>
              <a:rPr lang="en-US" dirty="0"/>
              <a:t>Buddies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41564" y="1203722"/>
            <a:ext cx="4352925" cy="32646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54" y="2473324"/>
            <a:ext cx="4076700" cy="3057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263900"/>
            <a:ext cx="3826933" cy="287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9419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Outdoor Play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9056" y="1807612"/>
            <a:ext cx="2747444" cy="32128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125" y="2496344"/>
            <a:ext cx="2343150" cy="1504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397000"/>
            <a:ext cx="3962400" cy="29668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905" y="4249733"/>
            <a:ext cx="3381019" cy="20970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3075" y="4419598"/>
            <a:ext cx="156210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578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24474" y="1191491"/>
            <a:ext cx="2692149" cy="39385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3798" y="889856"/>
            <a:ext cx="3020002" cy="43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1188" y="1027906"/>
            <a:ext cx="3560299" cy="26958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8862" y="4080415"/>
            <a:ext cx="3171683" cy="213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053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Circle times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1052" y="1989642"/>
            <a:ext cx="3386948" cy="23204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27837"/>
            <a:ext cx="2587706" cy="28702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677862"/>
            <a:ext cx="4842933" cy="363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0785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Playtimes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31300" y="869586"/>
            <a:ext cx="2866736" cy="4609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125" y="3036093"/>
            <a:ext cx="2560493" cy="17706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880" y="1341754"/>
            <a:ext cx="2603500" cy="2004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764" y="3431622"/>
            <a:ext cx="2428586" cy="20238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50639" y="4806781"/>
            <a:ext cx="2425287" cy="15950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1800" y="1080655"/>
            <a:ext cx="3297630" cy="18038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1215" y="5002212"/>
            <a:ext cx="2744810" cy="1362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53790" y="2392218"/>
            <a:ext cx="1872285" cy="211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96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08425" y="3513931"/>
            <a:ext cx="1581150" cy="2143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2487" y="3790156"/>
            <a:ext cx="2209800" cy="1866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437" y="3904004"/>
            <a:ext cx="2597872" cy="2040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0677" y="850469"/>
            <a:ext cx="3117274" cy="2368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200" y="1175984"/>
            <a:ext cx="2200564" cy="26895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08350" y="551198"/>
            <a:ext cx="3572741" cy="266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000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Apparatus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0688"/>
            <a:ext cx="4458080" cy="43513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134" y="452582"/>
            <a:ext cx="4113482" cy="39443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2024" y="3796146"/>
            <a:ext cx="4279976" cy="2854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671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Special days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6300" y="2127338"/>
            <a:ext cx="5219700" cy="3963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100" y="939450"/>
            <a:ext cx="4178300" cy="25213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837" y="2695575"/>
            <a:ext cx="1838325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95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Picnics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6337" y="3759200"/>
            <a:ext cx="3838613" cy="25328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0600" y="3535362"/>
            <a:ext cx="4167187" cy="28638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200" y="1449658"/>
            <a:ext cx="3509169" cy="25897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5369" y="652651"/>
            <a:ext cx="4800600" cy="297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15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Nativity play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521397"/>
            <a:ext cx="4840287" cy="34260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4454" y="1916864"/>
            <a:ext cx="4427445" cy="2932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2992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TAPESTRY </a:t>
            </a:r>
            <a:r>
              <a:rPr lang="en-US" sz="1800"/>
              <a:t>You will receive a link – you will be able to see what your child is doing each week. </a:t>
            </a:r>
            <a:br>
              <a:rPr lang="en-US"/>
            </a:br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5287" y="1690688"/>
            <a:ext cx="7745419" cy="47355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90688"/>
            <a:ext cx="3627087" cy="5095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837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100" y="365125"/>
            <a:ext cx="11201400" cy="1325563"/>
          </a:xfrm>
        </p:spPr>
        <p:txBody>
          <a:bodyPr/>
          <a:lstStyle/>
          <a:p>
            <a:r>
              <a:rPr lang="en-US" dirty="0"/>
              <a:t>Milk- you must register for your child’s free milk. 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0163" y="1825625"/>
            <a:ext cx="811167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999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Our Deputy Head Teacher is also our Special Educational Needs Lead.</a:t>
            </a:r>
          </a:p>
          <a:p>
            <a:r>
              <a:rPr lang="en-US" dirty="0"/>
              <a:t>Please talk to </a:t>
            </a:r>
            <a:r>
              <a:rPr lang="en-US" dirty="0" err="1"/>
              <a:t>Mrs</a:t>
            </a:r>
            <a:r>
              <a:rPr lang="en-US" dirty="0"/>
              <a:t> </a:t>
            </a:r>
            <a:r>
              <a:rPr lang="en-US" dirty="0" err="1"/>
              <a:t>Tomeo</a:t>
            </a:r>
            <a:r>
              <a:rPr lang="en-US" dirty="0"/>
              <a:t> with any questions or concerns that you may have about your child.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5901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140700" cy="2149475"/>
          </a:xfrm>
        </p:spPr>
        <p:txBody>
          <a:bodyPr>
            <a:normAutofit fontScale="77500" lnSpcReduction="20000"/>
          </a:bodyPr>
          <a:lstStyle/>
          <a:p>
            <a:r>
              <a:rPr lang="en-US" sz="3500" dirty="0"/>
              <a:t>Speak in own language at home</a:t>
            </a:r>
          </a:p>
          <a:p>
            <a:r>
              <a:rPr lang="en-US" sz="3500" dirty="0"/>
              <a:t>Multi lingual is an asset</a:t>
            </a:r>
          </a:p>
          <a:p>
            <a:r>
              <a:rPr lang="en-US" sz="3500" dirty="0"/>
              <a:t>Children immersed in </a:t>
            </a:r>
            <a:r>
              <a:rPr lang="en-US" sz="3500"/>
              <a:t>social interaction</a:t>
            </a:r>
          </a:p>
          <a:p>
            <a:r>
              <a:rPr lang="en-US" sz="3500"/>
              <a:t> </a:t>
            </a:r>
            <a:r>
              <a:rPr lang="en-US" sz="3500" dirty="0"/>
              <a:t>and language</a:t>
            </a:r>
          </a:p>
          <a:p>
            <a:r>
              <a:rPr lang="en-US" sz="3500" dirty="0"/>
              <a:t>Celebrate differences and </a:t>
            </a:r>
            <a:r>
              <a:rPr lang="en-US" sz="3500"/>
              <a:t>their language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624" y="1690688"/>
            <a:ext cx="4963925" cy="408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272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218" y="253210"/>
            <a:ext cx="4387273" cy="6311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188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6378" y="287482"/>
            <a:ext cx="4987159" cy="657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2444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475" y="368180"/>
            <a:ext cx="4579216" cy="632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2295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021" y="152850"/>
            <a:ext cx="9256279" cy="659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29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31864</TotalTime>
  <Words>251</Words>
  <Application>Microsoft Office PowerPoint</Application>
  <PresentationFormat>Widescreen</PresentationFormat>
  <Paragraphs>47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Welcome to </vt:lpstr>
      <vt:lpstr>PowerPoint Presentation</vt:lpstr>
      <vt:lpstr>PowerPoint Presentation</vt:lpstr>
      <vt:lpstr>Routine Days of the week song Carpet spaces Talking through the daily visual timetable</vt:lpstr>
      <vt:lpstr>Lunchtimes</vt:lpstr>
      <vt:lpstr>Independence, choice, cutlery</vt:lpstr>
      <vt:lpstr>High fives </vt:lpstr>
      <vt:lpstr>Reading</vt:lpstr>
      <vt:lpstr>Read Write Inc</vt:lpstr>
      <vt:lpstr>Buddies</vt:lpstr>
      <vt:lpstr>Outdoor Play</vt:lpstr>
      <vt:lpstr> </vt:lpstr>
      <vt:lpstr>Circle times</vt:lpstr>
      <vt:lpstr>Playtimes</vt:lpstr>
      <vt:lpstr>PE</vt:lpstr>
      <vt:lpstr>Apparatus</vt:lpstr>
      <vt:lpstr>Special days</vt:lpstr>
      <vt:lpstr>Picnics </vt:lpstr>
      <vt:lpstr>Nativity play</vt:lpstr>
      <vt:lpstr>TAPESTRY You will receive a link – you will be able to see what your child is doing each week.  </vt:lpstr>
      <vt:lpstr>Milk- you must register for your child’s free milk.  </vt:lpstr>
      <vt:lpstr>SEN</vt:lpstr>
      <vt:lpstr>EAL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</dc:title>
  <dc:creator>Louise Blake</dc:creator>
  <cp:lastModifiedBy>Louise Blake</cp:lastModifiedBy>
  <cp:revision>16</cp:revision>
  <dcterms:created xsi:type="dcterms:W3CDTF">2025-03-25T14:09:42Z</dcterms:created>
  <dcterms:modified xsi:type="dcterms:W3CDTF">2025-09-01T15:44:11Z</dcterms:modified>
</cp:coreProperties>
</file>