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79" r:id="rId5"/>
    <p:sldMasterId id="2147483685" r:id="rId6"/>
    <p:sldMasterId id="2147483689" r:id="rId7"/>
  </p:sldMasterIdLst>
  <p:notesMasterIdLst>
    <p:notesMasterId r:id="rId25"/>
  </p:notesMasterIdLst>
  <p:sldIdLst>
    <p:sldId id="256" r:id="rId8"/>
    <p:sldId id="257" r:id="rId9"/>
    <p:sldId id="258" r:id="rId10"/>
    <p:sldId id="276" r:id="rId11"/>
    <p:sldId id="259" r:id="rId12"/>
    <p:sldId id="260" r:id="rId13"/>
    <p:sldId id="261" r:id="rId14"/>
    <p:sldId id="262" r:id="rId15"/>
    <p:sldId id="273" r:id="rId16"/>
    <p:sldId id="265" r:id="rId17"/>
    <p:sldId id="266" r:id="rId18"/>
    <p:sldId id="267" r:id="rId19"/>
    <p:sldId id="268" r:id="rId20"/>
    <p:sldId id="272" r:id="rId21"/>
    <p:sldId id="263" r:id="rId22"/>
    <p:sldId id="275" r:id="rId23"/>
    <p:sldId id="274"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6432" autoAdjust="0"/>
  </p:normalViewPr>
  <p:slideViewPr>
    <p:cSldViewPr snapToGrid="0">
      <p:cViewPr>
        <p:scale>
          <a:sx n="66" d="100"/>
          <a:sy n="66" d="100"/>
        </p:scale>
        <p:origin x="1304" y="40"/>
      </p:cViewPr>
      <p:guideLst/>
    </p:cSldViewPr>
  </p:slideViewPr>
  <p:notesTextViewPr>
    <p:cViewPr>
      <p:scale>
        <a:sx n="1" d="1"/>
        <a:sy n="1" d="1"/>
      </p:scale>
      <p:origin x="0" y="0"/>
    </p:cViewPr>
  </p:notesTextViewPr>
  <p:notesViewPr>
    <p:cSldViewPr snapToGrid="0">
      <p:cViewPr varScale="1">
        <p:scale>
          <a:sx n="58" d="100"/>
          <a:sy n="58" d="100"/>
        </p:scale>
        <p:origin x="254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 Barnes" userId="3e762f42-0ff2-4b0b-83f7-6a3b90266c0d" providerId="ADAL" clId="{4BB1B6A4-D090-4B73-83E7-AAAE129FFD5D}"/>
    <pc:docChg chg="custSel addSld modSld">
      <pc:chgData name="Beth Barnes" userId="3e762f42-0ff2-4b0b-83f7-6a3b90266c0d" providerId="ADAL" clId="{4BB1B6A4-D090-4B73-83E7-AAAE129FFD5D}" dt="2024-05-22T08:31:38.013" v="2919" actId="20577"/>
      <pc:docMkLst>
        <pc:docMk/>
      </pc:docMkLst>
      <pc:sldChg chg="modNotesTx">
        <pc:chgData name="Beth Barnes" userId="3e762f42-0ff2-4b0b-83f7-6a3b90266c0d" providerId="ADAL" clId="{4BB1B6A4-D090-4B73-83E7-AAAE129FFD5D}" dt="2024-05-21T15:15:24.314" v="722" actId="20577"/>
        <pc:sldMkLst>
          <pc:docMk/>
          <pc:sldMk cId="1015930041" sldId="256"/>
        </pc:sldMkLst>
      </pc:sldChg>
      <pc:sldChg chg="addSp delSp modSp new mod modNotesTx">
        <pc:chgData name="Beth Barnes" userId="3e762f42-0ff2-4b0b-83f7-6a3b90266c0d" providerId="ADAL" clId="{4BB1B6A4-D090-4B73-83E7-AAAE129FFD5D}" dt="2024-05-22T08:17:03.758" v="1200" actId="20577"/>
        <pc:sldMkLst>
          <pc:docMk/>
          <pc:sldMk cId="2116470711" sldId="257"/>
        </pc:sldMkLst>
        <pc:spChg chg="del">
          <ac:chgData name="Beth Barnes" userId="3e762f42-0ff2-4b0b-83f7-6a3b90266c0d" providerId="ADAL" clId="{4BB1B6A4-D090-4B73-83E7-AAAE129FFD5D}" dt="2024-05-21T15:08:02.064" v="1" actId="478"/>
          <ac:spMkLst>
            <pc:docMk/>
            <pc:sldMk cId="2116470711" sldId="257"/>
            <ac:spMk id="2" creationId="{25D2CAAB-ABCB-FC66-7B6C-8D0008E7DD19}"/>
          </ac:spMkLst>
        </pc:spChg>
        <pc:spChg chg="del">
          <ac:chgData name="Beth Barnes" userId="3e762f42-0ff2-4b0b-83f7-6a3b90266c0d" providerId="ADAL" clId="{4BB1B6A4-D090-4B73-83E7-AAAE129FFD5D}" dt="2024-05-21T15:08:02.064" v="1" actId="478"/>
          <ac:spMkLst>
            <pc:docMk/>
            <pc:sldMk cId="2116470711" sldId="257"/>
            <ac:spMk id="3" creationId="{1DDA3517-C0E4-8628-EF81-7F2CCB2C90B4}"/>
          </ac:spMkLst>
        </pc:spChg>
        <pc:spChg chg="del">
          <ac:chgData name="Beth Barnes" userId="3e762f42-0ff2-4b0b-83f7-6a3b90266c0d" providerId="ADAL" clId="{4BB1B6A4-D090-4B73-83E7-AAAE129FFD5D}" dt="2024-05-21T15:08:02.064" v="1" actId="478"/>
          <ac:spMkLst>
            <pc:docMk/>
            <pc:sldMk cId="2116470711" sldId="257"/>
            <ac:spMk id="4" creationId="{B8B236CB-AA2A-B7D7-3BFE-933A41195B95}"/>
          </ac:spMkLst>
        </pc:spChg>
        <pc:spChg chg="add mod">
          <ac:chgData name="Beth Barnes" userId="3e762f42-0ff2-4b0b-83f7-6a3b90266c0d" providerId="ADAL" clId="{4BB1B6A4-D090-4B73-83E7-AAAE129FFD5D}" dt="2024-05-21T15:08:40.914" v="10" actId="14100"/>
          <ac:spMkLst>
            <pc:docMk/>
            <pc:sldMk cId="2116470711" sldId="257"/>
            <ac:spMk id="5" creationId="{C257BF1C-7E05-3118-C610-D800F6826504}"/>
          </ac:spMkLst>
        </pc:spChg>
        <pc:spChg chg="add del mod">
          <ac:chgData name="Beth Barnes" userId="3e762f42-0ff2-4b0b-83f7-6a3b90266c0d" providerId="ADAL" clId="{4BB1B6A4-D090-4B73-83E7-AAAE129FFD5D}" dt="2024-05-21T15:08:49.784" v="12" actId="478"/>
          <ac:spMkLst>
            <pc:docMk/>
            <pc:sldMk cId="2116470711" sldId="257"/>
            <ac:spMk id="6" creationId="{C257BF1C-7E05-3118-C610-D800F6826504}"/>
          </ac:spMkLst>
        </pc:spChg>
        <pc:spChg chg="add mod">
          <ac:chgData name="Beth Barnes" userId="3e762f42-0ff2-4b0b-83f7-6a3b90266c0d" providerId="ADAL" clId="{4BB1B6A4-D090-4B73-83E7-AAAE129FFD5D}" dt="2024-05-21T15:09:06.346" v="14" actId="1076"/>
          <ac:spMkLst>
            <pc:docMk/>
            <pc:sldMk cId="2116470711" sldId="257"/>
            <ac:spMk id="7" creationId="{B03CADC3-B357-0507-E684-EA9DEED3ACFC}"/>
          </ac:spMkLst>
        </pc:spChg>
        <pc:picChg chg="add mod">
          <ac:chgData name="Beth Barnes" userId="3e762f42-0ff2-4b0b-83f7-6a3b90266c0d" providerId="ADAL" clId="{4BB1B6A4-D090-4B73-83E7-AAAE129FFD5D}" dt="2024-05-21T15:08:29.778" v="7" actId="1076"/>
          <ac:picMkLst>
            <pc:docMk/>
            <pc:sldMk cId="2116470711" sldId="257"/>
            <ac:picMk id="1026" creationId="{C99BBB0A-46F9-E3D2-4623-76ECCC8C99DC}"/>
          </ac:picMkLst>
        </pc:picChg>
      </pc:sldChg>
      <pc:sldChg chg="addSp delSp modSp add mod modNotesTx">
        <pc:chgData name="Beth Barnes" userId="3e762f42-0ff2-4b0b-83f7-6a3b90266c0d" providerId="ADAL" clId="{4BB1B6A4-D090-4B73-83E7-AAAE129FFD5D}" dt="2024-05-22T08:23:28.270" v="2461" actId="20577"/>
        <pc:sldMkLst>
          <pc:docMk/>
          <pc:sldMk cId="1168579693" sldId="258"/>
        </pc:sldMkLst>
        <pc:spChg chg="mod">
          <ac:chgData name="Beth Barnes" userId="3e762f42-0ff2-4b0b-83f7-6a3b90266c0d" providerId="ADAL" clId="{4BB1B6A4-D090-4B73-83E7-AAAE129FFD5D}" dt="2024-05-21T15:24:23.710" v="1003" actId="20577"/>
          <ac:spMkLst>
            <pc:docMk/>
            <pc:sldMk cId="1168579693" sldId="258"/>
            <ac:spMk id="5" creationId="{C257BF1C-7E05-3118-C610-D800F6826504}"/>
          </ac:spMkLst>
        </pc:spChg>
        <pc:spChg chg="mod">
          <ac:chgData name="Beth Barnes" userId="3e762f42-0ff2-4b0b-83f7-6a3b90266c0d" providerId="ADAL" clId="{4BB1B6A4-D090-4B73-83E7-AAAE129FFD5D}" dt="2024-05-21T15:15:59.859" v="745" actId="20577"/>
          <ac:spMkLst>
            <pc:docMk/>
            <pc:sldMk cId="1168579693" sldId="258"/>
            <ac:spMk id="7" creationId="{B03CADC3-B357-0507-E684-EA9DEED3ACFC}"/>
          </ac:spMkLst>
        </pc:spChg>
        <pc:picChg chg="del">
          <ac:chgData name="Beth Barnes" userId="3e762f42-0ff2-4b0b-83f7-6a3b90266c0d" providerId="ADAL" clId="{4BB1B6A4-D090-4B73-83E7-AAAE129FFD5D}" dt="2024-05-21T15:16:01.954" v="746" actId="478"/>
          <ac:picMkLst>
            <pc:docMk/>
            <pc:sldMk cId="1168579693" sldId="258"/>
            <ac:picMk id="1026" creationId="{C99BBB0A-46F9-E3D2-4623-76ECCC8C99DC}"/>
          </ac:picMkLst>
        </pc:picChg>
        <pc:picChg chg="add mod">
          <ac:chgData name="Beth Barnes" userId="3e762f42-0ff2-4b0b-83f7-6a3b90266c0d" providerId="ADAL" clId="{4BB1B6A4-D090-4B73-83E7-AAAE129FFD5D}" dt="2024-05-21T15:16:39.097" v="757" actId="1076"/>
          <ac:picMkLst>
            <pc:docMk/>
            <pc:sldMk cId="1168579693" sldId="258"/>
            <ac:picMk id="2050" creationId="{E54AFFCF-A45F-8E49-1C88-DBBC3CF0B715}"/>
          </ac:picMkLst>
        </pc:picChg>
        <pc:picChg chg="add mod">
          <ac:chgData name="Beth Barnes" userId="3e762f42-0ff2-4b0b-83f7-6a3b90266c0d" providerId="ADAL" clId="{4BB1B6A4-D090-4B73-83E7-AAAE129FFD5D}" dt="2024-05-21T15:16:49.125" v="761" actId="1076"/>
          <ac:picMkLst>
            <pc:docMk/>
            <pc:sldMk cId="1168579693" sldId="258"/>
            <ac:picMk id="2051" creationId="{5BBEDBF5-E5E5-3A71-7673-3F9A26BFDD8B}"/>
          </ac:picMkLst>
        </pc:picChg>
      </pc:sldChg>
      <pc:sldChg chg="addSp delSp modSp new mod modNotesTx">
        <pc:chgData name="Beth Barnes" userId="3e762f42-0ff2-4b0b-83f7-6a3b90266c0d" providerId="ADAL" clId="{4BB1B6A4-D090-4B73-83E7-AAAE129FFD5D}" dt="2024-05-22T08:21:53.403" v="2332" actId="1076"/>
        <pc:sldMkLst>
          <pc:docMk/>
          <pc:sldMk cId="2136027755" sldId="259"/>
        </pc:sldMkLst>
        <pc:spChg chg="del">
          <ac:chgData name="Beth Barnes" userId="3e762f42-0ff2-4b0b-83f7-6a3b90266c0d" providerId="ADAL" clId="{4BB1B6A4-D090-4B73-83E7-AAAE129FFD5D}" dt="2024-05-22T08:21:37.598" v="2326" actId="478"/>
          <ac:spMkLst>
            <pc:docMk/>
            <pc:sldMk cId="2136027755" sldId="259"/>
            <ac:spMk id="2" creationId="{9522E143-A8C3-2AF1-B199-86DD32D06C59}"/>
          </ac:spMkLst>
        </pc:spChg>
        <pc:spChg chg="del">
          <ac:chgData name="Beth Barnes" userId="3e762f42-0ff2-4b0b-83f7-6a3b90266c0d" providerId="ADAL" clId="{4BB1B6A4-D090-4B73-83E7-AAAE129FFD5D}" dt="2024-05-22T08:21:37.598" v="2326" actId="478"/>
          <ac:spMkLst>
            <pc:docMk/>
            <pc:sldMk cId="2136027755" sldId="259"/>
            <ac:spMk id="3" creationId="{3EC5C773-724A-F941-D5EC-C50514B3712E}"/>
          </ac:spMkLst>
        </pc:spChg>
        <pc:spChg chg="del">
          <ac:chgData name="Beth Barnes" userId="3e762f42-0ff2-4b0b-83f7-6a3b90266c0d" providerId="ADAL" clId="{4BB1B6A4-D090-4B73-83E7-AAAE129FFD5D}" dt="2024-05-22T08:21:37.598" v="2326" actId="478"/>
          <ac:spMkLst>
            <pc:docMk/>
            <pc:sldMk cId="2136027755" sldId="259"/>
            <ac:spMk id="4" creationId="{D88FE908-2799-FE53-E629-EAB35E9EF774}"/>
          </ac:spMkLst>
        </pc:spChg>
        <pc:spChg chg="add mod">
          <ac:chgData name="Beth Barnes" userId="3e762f42-0ff2-4b0b-83f7-6a3b90266c0d" providerId="ADAL" clId="{4BB1B6A4-D090-4B73-83E7-AAAE129FFD5D}" dt="2024-05-22T08:21:40.965" v="2327"/>
          <ac:spMkLst>
            <pc:docMk/>
            <pc:sldMk cId="2136027755" sldId="259"/>
            <ac:spMk id="5" creationId="{A609E127-398D-A9A0-3B98-6246B4DBBF42}"/>
          </ac:spMkLst>
        </pc:spChg>
        <pc:picChg chg="add mod">
          <ac:chgData name="Beth Barnes" userId="3e762f42-0ff2-4b0b-83f7-6a3b90266c0d" providerId="ADAL" clId="{4BB1B6A4-D090-4B73-83E7-AAAE129FFD5D}" dt="2024-05-22T08:21:53.403" v="2332" actId="1076"/>
          <ac:picMkLst>
            <pc:docMk/>
            <pc:sldMk cId="2136027755" sldId="259"/>
            <ac:picMk id="1026" creationId="{621CBF0D-8B4E-6E40-FA74-4ABC64E3BBF5}"/>
          </ac:picMkLst>
        </pc:picChg>
      </pc:sldChg>
      <pc:sldChg chg="addSp delSp modSp add">
        <pc:chgData name="Beth Barnes" userId="3e762f42-0ff2-4b0b-83f7-6a3b90266c0d" providerId="ADAL" clId="{4BB1B6A4-D090-4B73-83E7-AAAE129FFD5D}" dt="2024-05-22T08:22:29.824" v="2342" actId="478"/>
        <pc:sldMkLst>
          <pc:docMk/>
          <pc:sldMk cId="3113152556" sldId="260"/>
        </pc:sldMkLst>
        <pc:picChg chg="del">
          <ac:chgData name="Beth Barnes" userId="3e762f42-0ff2-4b0b-83f7-6a3b90266c0d" providerId="ADAL" clId="{4BB1B6A4-D090-4B73-83E7-AAAE129FFD5D}" dt="2024-05-22T08:22:00.573" v="2334" actId="478"/>
          <ac:picMkLst>
            <pc:docMk/>
            <pc:sldMk cId="3113152556" sldId="260"/>
            <ac:picMk id="1026" creationId="{621CBF0D-8B4E-6E40-FA74-4ABC64E3BBF5}"/>
          </ac:picMkLst>
        </pc:picChg>
        <pc:picChg chg="add del mod">
          <ac:chgData name="Beth Barnes" userId="3e762f42-0ff2-4b0b-83f7-6a3b90266c0d" providerId="ADAL" clId="{4BB1B6A4-D090-4B73-83E7-AAAE129FFD5D}" dt="2024-05-22T08:22:29.824" v="2342" actId="478"/>
          <ac:picMkLst>
            <pc:docMk/>
            <pc:sldMk cId="3113152556" sldId="260"/>
            <ac:picMk id="2050" creationId="{6CE2BFF4-F4EB-A819-7AA0-2571D2304D8D}"/>
          </ac:picMkLst>
        </pc:picChg>
      </pc:sldChg>
      <pc:sldChg chg="addSp delSp modSp add">
        <pc:chgData name="Beth Barnes" userId="3e762f42-0ff2-4b0b-83f7-6a3b90266c0d" providerId="ADAL" clId="{4BB1B6A4-D090-4B73-83E7-AAAE129FFD5D}" dt="2024-05-22T08:22:48.701" v="2351" actId="478"/>
        <pc:sldMkLst>
          <pc:docMk/>
          <pc:sldMk cId="2860972740" sldId="261"/>
        </pc:sldMkLst>
        <pc:picChg chg="add del mod">
          <ac:chgData name="Beth Barnes" userId="3e762f42-0ff2-4b0b-83f7-6a3b90266c0d" providerId="ADAL" clId="{4BB1B6A4-D090-4B73-83E7-AAAE129FFD5D}" dt="2024-05-22T08:22:48.701" v="2351" actId="478"/>
          <ac:picMkLst>
            <pc:docMk/>
            <pc:sldMk cId="2860972740" sldId="261"/>
            <ac:picMk id="2" creationId="{6D92203D-D454-6EB4-7555-F5496E6DA4BE}"/>
          </ac:picMkLst>
        </pc:picChg>
        <pc:picChg chg="del">
          <ac:chgData name="Beth Barnes" userId="3e762f42-0ff2-4b0b-83f7-6a3b90266c0d" providerId="ADAL" clId="{4BB1B6A4-D090-4B73-83E7-AAAE129FFD5D}" dt="2024-05-22T08:22:32.108" v="2344" actId="478"/>
          <ac:picMkLst>
            <pc:docMk/>
            <pc:sldMk cId="2860972740" sldId="261"/>
            <ac:picMk id="2050" creationId="{6CE2BFF4-F4EB-A819-7AA0-2571D2304D8D}"/>
          </ac:picMkLst>
        </pc:picChg>
        <pc:picChg chg="add mod">
          <ac:chgData name="Beth Barnes" userId="3e762f42-0ff2-4b0b-83f7-6a3b90266c0d" providerId="ADAL" clId="{4BB1B6A4-D090-4B73-83E7-AAAE129FFD5D}" dt="2024-05-22T08:22:44.035" v="2349" actId="1076"/>
          <ac:picMkLst>
            <pc:docMk/>
            <pc:sldMk cId="2860972740" sldId="261"/>
            <ac:picMk id="3074" creationId="{D35FA7D7-E923-2B48-A7FC-12CB53DB1C3B}"/>
          </ac:picMkLst>
        </pc:picChg>
      </pc:sldChg>
      <pc:sldChg chg="addSp delSp modSp add">
        <pc:chgData name="Beth Barnes" userId="3e762f42-0ff2-4b0b-83f7-6a3b90266c0d" providerId="ADAL" clId="{4BB1B6A4-D090-4B73-83E7-AAAE129FFD5D}" dt="2024-05-22T08:23:03.188" v="2358" actId="1076"/>
        <pc:sldMkLst>
          <pc:docMk/>
          <pc:sldMk cId="3349356192" sldId="262"/>
        </pc:sldMkLst>
        <pc:picChg chg="del">
          <ac:chgData name="Beth Barnes" userId="3e762f42-0ff2-4b0b-83f7-6a3b90266c0d" providerId="ADAL" clId="{4BB1B6A4-D090-4B73-83E7-AAAE129FFD5D}" dt="2024-05-22T08:22:52.061" v="2353" actId="478"/>
          <ac:picMkLst>
            <pc:docMk/>
            <pc:sldMk cId="3349356192" sldId="262"/>
            <ac:picMk id="3074" creationId="{D35FA7D7-E923-2B48-A7FC-12CB53DB1C3B}"/>
          </ac:picMkLst>
        </pc:picChg>
        <pc:picChg chg="add mod">
          <ac:chgData name="Beth Barnes" userId="3e762f42-0ff2-4b0b-83f7-6a3b90266c0d" providerId="ADAL" clId="{4BB1B6A4-D090-4B73-83E7-AAAE129FFD5D}" dt="2024-05-22T08:23:03.188" v="2358" actId="1076"/>
          <ac:picMkLst>
            <pc:docMk/>
            <pc:sldMk cId="3349356192" sldId="262"/>
            <ac:picMk id="4098" creationId="{841E2712-73E8-6171-8132-2BA8CA165C71}"/>
          </ac:picMkLst>
        </pc:picChg>
      </pc:sldChg>
      <pc:sldChg chg="addSp delSp modSp add mod modAnim modNotesTx">
        <pc:chgData name="Beth Barnes" userId="3e762f42-0ff2-4b0b-83f7-6a3b90266c0d" providerId="ADAL" clId="{4BB1B6A4-D090-4B73-83E7-AAAE129FFD5D}" dt="2024-05-22T08:31:38.013" v="2919" actId="20577"/>
        <pc:sldMkLst>
          <pc:docMk/>
          <pc:sldMk cId="3640247896" sldId="263"/>
        </pc:sldMkLst>
        <pc:spChg chg="add del mod">
          <ac:chgData name="Beth Barnes" userId="3e762f42-0ff2-4b0b-83f7-6a3b90266c0d" providerId="ADAL" clId="{4BB1B6A4-D090-4B73-83E7-AAAE129FFD5D}" dt="2024-05-22T08:26:26.590" v="2494" actId="478"/>
          <ac:spMkLst>
            <pc:docMk/>
            <pc:sldMk cId="3640247896" sldId="263"/>
            <ac:spMk id="3" creationId="{F7F5A62D-10E2-79BE-A3ED-C0FB46E3821A}"/>
          </ac:spMkLst>
        </pc:spChg>
        <pc:spChg chg="mod">
          <ac:chgData name="Beth Barnes" userId="3e762f42-0ff2-4b0b-83f7-6a3b90266c0d" providerId="ADAL" clId="{4BB1B6A4-D090-4B73-83E7-AAAE129FFD5D}" dt="2024-05-22T08:26:17.565" v="2491" actId="20577"/>
          <ac:spMkLst>
            <pc:docMk/>
            <pc:sldMk cId="3640247896" sldId="263"/>
            <ac:spMk id="5" creationId="{A609E127-398D-A9A0-3B98-6246B4DBBF42}"/>
          </ac:spMkLst>
        </pc:spChg>
        <pc:spChg chg="add del mod">
          <ac:chgData name="Beth Barnes" userId="3e762f42-0ff2-4b0b-83f7-6a3b90266c0d" providerId="ADAL" clId="{4BB1B6A4-D090-4B73-83E7-AAAE129FFD5D}" dt="2024-05-22T08:26:30.942" v="2497" actId="478"/>
          <ac:spMkLst>
            <pc:docMk/>
            <pc:sldMk cId="3640247896" sldId="263"/>
            <ac:spMk id="6" creationId="{488342BD-22FB-7D77-85E0-096CBB08DB54}"/>
          </ac:spMkLst>
        </pc:spChg>
        <pc:picChg chg="add mod">
          <ac:chgData name="Beth Barnes" userId="3e762f42-0ff2-4b0b-83f7-6a3b90266c0d" providerId="ADAL" clId="{4BB1B6A4-D090-4B73-83E7-AAAE129FFD5D}" dt="2024-05-22T08:27:14.246" v="2500" actId="1076"/>
          <ac:picMkLst>
            <pc:docMk/>
            <pc:sldMk cId="3640247896" sldId="263"/>
            <ac:picMk id="7" creationId="{911755BD-51AF-698E-7BA2-17405FC4E0D7}"/>
          </ac:picMkLst>
        </pc:picChg>
        <pc:picChg chg="del">
          <ac:chgData name="Beth Barnes" userId="3e762f42-0ff2-4b0b-83f7-6a3b90266c0d" providerId="ADAL" clId="{4BB1B6A4-D090-4B73-83E7-AAAE129FFD5D}" dt="2024-05-22T08:26:12.638" v="2464" actId="478"/>
          <ac:picMkLst>
            <pc:docMk/>
            <pc:sldMk cId="3640247896" sldId="263"/>
            <ac:picMk id="4098" creationId="{841E2712-73E8-6171-8132-2BA8CA165C71}"/>
          </ac:picMkLst>
        </pc:picChg>
      </pc:sldChg>
    </pc:docChg>
  </pc:docChgLst>
  <pc:docChgLst>
    <pc:chgData name="Brett Reynolds" userId="08f722e7-39bd-4a37-ad03-39514b2d27ad" providerId="ADAL" clId="{03C3B3FF-E318-4923-BE76-7F5CA54F8F0C}"/>
    <pc:docChg chg="undo custSel addSld delSld modSld sldOrd">
      <pc:chgData name="Brett Reynolds" userId="08f722e7-39bd-4a37-ad03-39514b2d27ad" providerId="ADAL" clId="{03C3B3FF-E318-4923-BE76-7F5CA54F8F0C}" dt="2026-09-23T08:11:13.260" v="820" actId="14100"/>
      <pc:docMkLst>
        <pc:docMk/>
      </pc:docMkLst>
      <pc:sldChg chg="modNotesTx">
        <pc:chgData name="Brett Reynolds" userId="08f722e7-39bd-4a37-ad03-39514b2d27ad" providerId="ADAL" clId="{03C3B3FF-E318-4923-BE76-7F5CA54F8F0C}" dt="2026-09-23T08:09:12.073" v="771" actId="20577"/>
        <pc:sldMkLst>
          <pc:docMk/>
          <pc:sldMk cId="1168579693" sldId="258"/>
        </pc:sldMkLst>
      </pc:sldChg>
      <pc:sldChg chg="modNotesTx">
        <pc:chgData name="Brett Reynolds" userId="08f722e7-39bd-4a37-ad03-39514b2d27ad" providerId="ADAL" clId="{03C3B3FF-E318-4923-BE76-7F5CA54F8F0C}" dt="2026-09-23T06:30:27.509" v="163"/>
        <pc:sldMkLst>
          <pc:docMk/>
          <pc:sldMk cId="3640247896" sldId="263"/>
        </pc:sldMkLst>
      </pc:sldChg>
      <pc:sldChg chg="addSp delSp modSp new del mod modNotesTx">
        <pc:chgData name="Brett Reynolds" userId="08f722e7-39bd-4a37-ad03-39514b2d27ad" providerId="ADAL" clId="{03C3B3FF-E318-4923-BE76-7F5CA54F8F0C}" dt="2026-09-23T06:29:32.454" v="156" actId="47"/>
        <pc:sldMkLst>
          <pc:docMk/>
          <pc:sldMk cId="1614184146" sldId="264"/>
        </pc:sldMkLst>
        <pc:spChg chg="del mod">
          <ac:chgData name="Brett Reynolds" userId="08f722e7-39bd-4a37-ad03-39514b2d27ad" providerId="ADAL" clId="{03C3B3FF-E318-4923-BE76-7F5CA54F8F0C}" dt="2026-09-22T06:51:22.753" v="2" actId="478"/>
          <ac:spMkLst>
            <pc:docMk/>
            <pc:sldMk cId="1614184146" sldId="264"/>
            <ac:spMk id="2" creationId="{AAB24ACB-F57B-4B54-8E54-EA40FDA3F119}"/>
          </ac:spMkLst>
        </pc:spChg>
        <pc:spChg chg="del mod">
          <ac:chgData name="Brett Reynolds" userId="08f722e7-39bd-4a37-ad03-39514b2d27ad" providerId="ADAL" clId="{03C3B3FF-E318-4923-BE76-7F5CA54F8F0C}" dt="2026-09-22T06:51:22.753" v="2" actId="478"/>
          <ac:spMkLst>
            <pc:docMk/>
            <pc:sldMk cId="1614184146" sldId="264"/>
            <ac:spMk id="3" creationId="{8DE6B7B6-152E-4A4F-83EF-1F4E4A0B4DC3}"/>
          </ac:spMkLst>
        </pc:spChg>
        <pc:picChg chg="add mod">
          <ac:chgData name="Brett Reynolds" userId="08f722e7-39bd-4a37-ad03-39514b2d27ad" providerId="ADAL" clId="{03C3B3FF-E318-4923-BE76-7F5CA54F8F0C}" dt="2026-09-22T06:51:37.331" v="7" actId="1076"/>
          <ac:picMkLst>
            <pc:docMk/>
            <pc:sldMk cId="1614184146" sldId="264"/>
            <ac:picMk id="5" creationId="{D87D250D-EF73-4418-9101-8E6A24514135}"/>
          </ac:picMkLst>
        </pc:picChg>
      </pc:sldChg>
      <pc:sldChg chg="addSp delSp modSp add mod modNotesTx">
        <pc:chgData name="Brett Reynolds" userId="08f722e7-39bd-4a37-ad03-39514b2d27ad" providerId="ADAL" clId="{03C3B3FF-E318-4923-BE76-7F5CA54F8F0C}" dt="2026-09-23T06:15:21.249" v="81" actId="1076"/>
        <pc:sldMkLst>
          <pc:docMk/>
          <pc:sldMk cId="2181292804" sldId="265"/>
        </pc:sldMkLst>
        <pc:spChg chg="mod">
          <ac:chgData name="Brett Reynolds" userId="08f722e7-39bd-4a37-ad03-39514b2d27ad" providerId="ADAL" clId="{03C3B3FF-E318-4923-BE76-7F5CA54F8F0C}" dt="2026-09-23T06:14:52.866" v="76" actId="1076"/>
          <ac:spMkLst>
            <pc:docMk/>
            <pc:sldMk cId="2181292804" sldId="265"/>
            <ac:spMk id="5" creationId="{A609E127-398D-A9A0-3B98-6246B4DBBF42}"/>
          </ac:spMkLst>
        </pc:spChg>
        <pc:spChg chg="add mod">
          <ac:chgData name="Brett Reynolds" userId="08f722e7-39bd-4a37-ad03-39514b2d27ad" providerId="ADAL" clId="{03C3B3FF-E318-4923-BE76-7F5CA54F8F0C}" dt="2026-09-23T06:15:18.901" v="80" actId="1076"/>
          <ac:spMkLst>
            <pc:docMk/>
            <pc:sldMk cId="2181292804" sldId="265"/>
            <ac:spMk id="7" creationId="{CF77DC91-87DA-4AC8-A8AB-198ED670C501}"/>
          </ac:spMkLst>
        </pc:spChg>
        <pc:picChg chg="add mod">
          <ac:chgData name="Brett Reynolds" userId="08f722e7-39bd-4a37-ad03-39514b2d27ad" providerId="ADAL" clId="{03C3B3FF-E318-4923-BE76-7F5CA54F8F0C}" dt="2026-09-23T06:15:21.249" v="81" actId="1076"/>
          <ac:picMkLst>
            <pc:docMk/>
            <pc:sldMk cId="2181292804" sldId="265"/>
            <ac:picMk id="3" creationId="{26C28342-E5F2-4ACE-BC71-E0EC4490FF78}"/>
          </ac:picMkLst>
        </pc:picChg>
        <pc:picChg chg="del">
          <ac:chgData name="Brett Reynolds" userId="08f722e7-39bd-4a37-ad03-39514b2d27ad" providerId="ADAL" clId="{03C3B3FF-E318-4923-BE76-7F5CA54F8F0C}" dt="2026-09-23T06:13:14.783" v="70" actId="478"/>
          <ac:picMkLst>
            <pc:docMk/>
            <pc:sldMk cId="2181292804" sldId="265"/>
            <ac:picMk id="4098" creationId="{841E2712-73E8-6171-8132-2BA8CA165C71}"/>
          </ac:picMkLst>
        </pc:picChg>
      </pc:sldChg>
      <pc:sldChg chg="addSp delSp modSp add mod">
        <pc:chgData name="Brett Reynolds" userId="08f722e7-39bd-4a37-ad03-39514b2d27ad" providerId="ADAL" clId="{03C3B3FF-E318-4923-BE76-7F5CA54F8F0C}" dt="2026-09-23T06:16:02.799" v="86" actId="1076"/>
        <pc:sldMkLst>
          <pc:docMk/>
          <pc:sldMk cId="2514135383" sldId="266"/>
        </pc:sldMkLst>
        <pc:picChg chg="del">
          <ac:chgData name="Brett Reynolds" userId="08f722e7-39bd-4a37-ad03-39514b2d27ad" providerId="ADAL" clId="{03C3B3FF-E318-4923-BE76-7F5CA54F8F0C}" dt="2026-09-23T06:15:56.579" v="83" actId="478"/>
          <ac:picMkLst>
            <pc:docMk/>
            <pc:sldMk cId="2514135383" sldId="266"/>
            <ac:picMk id="3" creationId="{26C28342-E5F2-4ACE-BC71-E0EC4490FF78}"/>
          </ac:picMkLst>
        </pc:picChg>
        <pc:picChg chg="add mod">
          <ac:chgData name="Brett Reynolds" userId="08f722e7-39bd-4a37-ad03-39514b2d27ad" providerId="ADAL" clId="{03C3B3FF-E318-4923-BE76-7F5CA54F8F0C}" dt="2026-09-23T06:16:02.799" v="86" actId="1076"/>
          <ac:picMkLst>
            <pc:docMk/>
            <pc:sldMk cId="2514135383" sldId="266"/>
            <ac:picMk id="4" creationId="{4EA09C1F-CD88-47E1-955B-47F9B2A9A9B6}"/>
          </ac:picMkLst>
        </pc:picChg>
      </pc:sldChg>
      <pc:sldChg chg="addSp delSp modSp add mod">
        <pc:chgData name="Brett Reynolds" userId="08f722e7-39bd-4a37-ad03-39514b2d27ad" providerId="ADAL" clId="{03C3B3FF-E318-4923-BE76-7F5CA54F8F0C}" dt="2026-09-23T06:16:29.299" v="91" actId="1076"/>
        <pc:sldMkLst>
          <pc:docMk/>
          <pc:sldMk cId="4077364833" sldId="267"/>
        </pc:sldMkLst>
        <pc:picChg chg="add mod">
          <ac:chgData name="Brett Reynolds" userId="08f722e7-39bd-4a37-ad03-39514b2d27ad" providerId="ADAL" clId="{03C3B3FF-E318-4923-BE76-7F5CA54F8F0C}" dt="2026-09-23T06:16:29.299" v="91" actId="1076"/>
          <ac:picMkLst>
            <pc:docMk/>
            <pc:sldMk cId="4077364833" sldId="267"/>
            <ac:picMk id="3" creationId="{A3D24C63-2E1F-4500-A43E-09205D9E934E}"/>
          </ac:picMkLst>
        </pc:picChg>
        <pc:picChg chg="del">
          <ac:chgData name="Brett Reynolds" userId="08f722e7-39bd-4a37-ad03-39514b2d27ad" providerId="ADAL" clId="{03C3B3FF-E318-4923-BE76-7F5CA54F8F0C}" dt="2026-09-23T06:16:25.222" v="88" actId="478"/>
          <ac:picMkLst>
            <pc:docMk/>
            <pc:sldMk cId="4077364833" sldId="267"/>
            <ac:picMk id="4" creationId="{4EA09C1F-CD88-47E1-955B-47F9B2A9A9B6}"/>
          </ac:picMkLst>
        </pc:picChg>
      </pc:sldChg>
      <pc:sldChg chg="addSp delSp modSp add mod">
        <pc:chgData name="Brett Reynolds" userId="08f722e7-39bd-4a37-ad03-39514b2d27ad" providerId="ADAL" clId="{03C3B3FF-E318-4923-BE76-7F5CA54F8F0C}" dt="2026-09-23T06:17:33.052" v="101" actId="22"/>
        <pc:sldMkLst>
          <pc:docMk/>
          <pc:sldMk cId="781648658" sldId="268"/>
        </pc:sldMkLst>
        <pc:spChg chg="add del">
          <ac:chgData name="Brett Reynolds" userId="08f722e7-39bd-4a37-ad03-39514b2d27ad" providerId="ADAL" clId="{03C3B3FF-E318-4923-BE76-7F5CA54F8F0C}" dt="2026-09-23T06:17:29.071" v="99" actId="22"/>
          <ac:spMkLst>
            <pc:docMk/>
            <pc:sldMk cId="781648658" sldId="268"/>
            <ac:spMk id="8" creationId="{A1CD781A-312E-4A4B-9DB9-CFEF23B8F14C}"/>
          </ac:spMkLst>
        </pc:spChg>
        <pc:spChg chg="add del">
          <ac:chgData name="Brett Reynolds" userId="08f722e7-39bd-4a37-ad03-39514b2d27ad" providerId="ADAL" clId="{03C3B3FF-E318-4923-BE76-7F5CA54F8F0C}" dt="2026-09-23T06:17:33.052" v="101" actId="22"/>
          <ac:spMkLst>
            <pc:docMk/>
            <pc:sldMk cId="781648658" sldId="268"/>
            <ac:spMk id="10" creationId="{7AD35D3A-28ED-4915-A111-B2EA982A0298}"/>
          </ac:spMkLst>
        </pc:spChg>
        <pc:picChg chg="del">
          <ac:chgData name="Brett Reynolds" userId="08f722e7-39bd-4a37-ad03-39514b2d27ad" providerId="ADAL" clId="{03C3B3FF-E318-4923-BE76-7F5CA54F8F0C}" dt="2026-09-23T06:16:38.522" v="93" actId="478"/>
          <ac:picMkLst>
            <pc:docMk/>
            <pc:sldMk cId="781648658" sldId="268"/>
            <ac:picMk id="3" creationId="{A3D24C63-2E1F-4500-A43E-09205D9E934E}"/>
          </ac:picMkLst>
        </pc:picChg>
        <pc:picChg chg="add mod">
          <ac:chgData name="Brett Reynolds" userId="08f722e7-39bd-4a37-ad03-39514b2d27ad" providerId="ADAL" clId="{03C3B3FF-E318-4923-BE76-7F5CA54F8F0C}" dt="2026-09-23T06:17:01.896" v="97" actId="14100"/>
          <ac:picMkLst>
            <pc:docMk/>
            <pc:sldMk cId="781648658" sldId="268"/>
            <ac:picMk id="4" creationId="{14CFAB41-8E61-460C-8391-91506F545FF7}"/>
          </ac:picMkLst>
        </pc:picChg>
      </pc:sldChg>
      <pc:sldChg chg="addSp delSp modSp add del mod">
        <pc:chgData name="Brett Reynolds" userId="08f722e7-39bd-4a37-ad03-39514b2d27ad" providerId="ADAL" clId="{03C3B3FF-E318-4923-BE76-7F5CA54F8F0C}" dt="2026-09-23T06:19:47.792" v="124" actId="47"/>
        <pc:sldMkLst>
          <pc:docMk/>
          <pc:sldMk cId="613725128" sldId="269"/>
        </pc:sldMkLst>
        <pc:spChg chg="mod">
          <ac:chgData name="Brett Reynolds" userId="08f722e7-39bd-4a37-ad03-39514b2d27ad" providerId="ADAL" clId="{03C3B3FF-E318-4923-BE76-7F5CA54F8F0C}" dt="2026-09-23T06:17:50.005" v="104" actId="14100"/>
          <ac:spMkLst>
            <pc:docMk/>
            <pc:sldMk cId="613725128" sldId="269"/>
            <ac:spMk id="7" creationId="{CF77DC91-87DA-4AC8-A8AB-198ED670C501}"/>
          </ac:spMkLst>
        </pc:spChg>
        <pc:picChg chg="add mod">
          <ac:chgData name="Brett Reynolds" userId="08f722e7-39bd-4a37-ad03-39514b2d27ad" providerId="ADAL" clId="{03C3B3FF-E318-4923-BE76-7F5CA54F8F0C}" dt="2026-09-23T06:18:51.825" v="118" actId="1076"/>
          <ac:picMkLst>
            <pc:docMk/>
            <pc:sldMk cId="613725128" sldId="269"/>
            <ac:picMk id="3" creationId="{91D77211-31CF-4D74-8346-1F45B23F0560}"/>
          </ac:picMkLst>
        </pc:picChg>
        <pc:picChg chg="del">
          <ac:chgData name="Brett Reynolds" userId="08f722e7-39bd-4a37-ad03-39514b2d27ad" providerId="ADAL" clId="{03C3B3FF-E318-4923-BE76-7F5CA54F8F0C}" dt="2026-09-23T06:17:51.469" v="105" actId="478"/>
          <ac:picMkLst>
            <pc:docMk/>
            <pc:sldMk cId="613725128" sldId="269"/>
            <ac:picMk id="4" creationId="{14CFAB41-8E61-460C-8391-91506F545FF7}"/>
          </ac:picMkLst>
        </pc:picChg>
      </pc:sldChg>
      <pc:sldChg chg="addSp modSp add del mod">
        <pc:chgData name="Brett Reynolds" userId="08f722e7-39bd-4a37-ad03-39514b2d27ad" providerId="ADAL" clId="{03C3B3FF-E318-4923-BE76-7F5CA54F8F0C}" dt="2026-09-23T06:19:43.301" v="122" actId="47"/>
        <pc:sldMkLst>
          <pc:docMk/>
          <pc:sldMk cId="2015316199" sldId="270"/>
        </pc:sldMkLst>
        <pc:picChg chg="add mod">
          <ac:chgData name="Brett Reynolds" userId="08f722e7-39bd-4a37-ad03-39514b2d27ad" providerId="ADAL" clId="{03C3B3FF-E318-4923-BE76-7F5CA54F8F0C}" dt="2026-09-23T06:19:14.118" v="121" actId="1076"/>
          <ac:picMkLst>
            <pc:docMk/>
            <pc:sldMk cId="2015316199" sldId="270"/>
            <ac:picMk id="3" creationId="{EC660092-E47D-4137-91D1-280531FFAD9C}"/>
          </ac:picMkLst>
        </pc:picChg>
      </pc:sldChg>
      <pc:sldChg chg="add del">
        <pc:chgData name="Brett Reynolds" userId="08f722e7-39bd-4a37-ad03-39514b2d27ad" providerId="ADAL" clId="{03C3B3FF-E318-4923-BE76-7F5CA54F8F0C}" dt="2026-09-23T06:19:44.784" v="123" actId="47"/>
        <pc:sldMkLst>
          <pc:docMk/>
          <pc:sldMk cId="1477234844" sldId="271"/>
        </pc:sldMkLst>
      </pc:sldChg>
      <pc:sldChg chg="addSp modSp add mod ord">
        <pc:chgData name="Brett Reynolds" userId="08f722e7-39bd-4a37-ad03-39514b2d27ad" providerId="ADAL" clId="{03C3B3FF-E318-4923-BE76-7F5CA54F8F0C}" dt="2026-09-23T06:20:33.664" v="133" actId="1076"/>
        <pc:sldMkLst>
          <pc:docMk/>
          <pc:sldMk cId="3752110493" sldId="272"/>
        </pc:sldMkLst>
        <pc:spChg chg="mod">
          <ac:chgData name="Brett Reynolds" userId="08f722e7-39bd-4a37-ad03-39514b2d27ad" providerId="ADAL" clId="{03C3B3FF-E318-4923-BE76-7F5CA54F8F0C}" dt="2026-09-23T06:20:27.259" v="131" actId="1076"/>
          <ac:spMkLst>
            <pc:docMk/>
            <pc:sldMk cId="3752110493" sldId="272"/>
            <ac:spMk id="5" creationId="{A609E127-398D-A9A0-3B98-6246B4DBBF42}"/>
          </ac:spMkLst>
        </pc:spChg>
        <pc:spChg chg="mod">
          <ac:chgData name="Brett Reynolds" userId="08f722e7-39bd-4a37-ad03-39514b2d27ad" providerId="ADAL" clId="{03C3B3FF-E318-4923-BE76-7F5CA54F8F0C}" dt="2026-09-23T06:20:29.731" v="132" actId="1076"/>
          <ac:spMkLst>
            <pc:docMk/>
            <pc:sldMk cId="3752110493" sldId="272"/>
            <ac:spMk id="7" creationId="{CF77DC91-87DA-4AC8-A8AB-198ED670C501}"/>
          </ac:spMkLst>
        </pc:spChg>
        <pc:spChg chg="add mod">
          <ac:chgData name="Brett Reynolds" userId="08f722e7-39bd-4a37-ad03-39514b2d27ad" providerId="ADAL" clId="{03C3B3FF-E318-4923-BE76-7F5CA54F8F0C}" dt="2026-09-23T06:20:33.664" v="133" actId="1076"/>
          <ac:spMkLst>
            <pc:docMk/>
            <pc:sldMk cId="3752110493" sldId="272"/>
            <ac:spMk id="8" creationId="{C5E41707-8FC3-4657-9AA7-46080CA600AE}"/>
          </ac:spMkLst>
        </pc:spChg>
        <pc:picChg chg="add mod">
          <ac:chgData name="Brett Reynolds" userId="08f722e7-39bd-4a37-ad03-39514b2d27ad" providerId="ADAL" clId="{03C3B3FF-E318-4923-BE76-7F5CA54F8F0C}" dt="2026-09-23T06:20:24.095" v="130" actId="1076"/>
          <ac:picMkLst>
            <pc:docMk/>
            <pc:sldMk cId="3752110493" sldId="272"/>
            <ac:picMk id="3" creationId="{DBFBEF12-A98D-44E7-9E97-0FB74F59316C}"/>
          </ac:picMkLst>
        </pc:picChg>
      </pc:sldChg>
      <pc:sldChg chg="addSp delSp modSp new mod modNotesTx">
        <pc:chgData name="Brett Reynolds" userId="08f722e7-39bd-4a37-ad03-39514b2d27ad" providerId="ADAL" clId="{03C3B3FF-E318-4923-BE76-7F5CA54F8F0C}" dt="2026-09-23T06:26:42.198" v="148"/>
        <pc:sldMkLst>
          <pc:docMk/>
          <pc:sldMk cId="2846090874" sldId="273"/>
        </pc:sldMkLst>
        <pc:spChg chg="del mod">
          <ac:chgData name="Brett Reynolds" userId="08f722e7-39bd-4a37-ad03-39514b2d27ad" providerId="ADAL" clId="{03C3B3FF-E318-4923-BE76-7F5CA54F8F0C}" dt="2026-09-23T06:24:29.492" v="140" actId="478"/>
          <ac:spMkLst>
            <pc:docMk/>
            <pc:sldMk cId="2846090874" sldId="273"/>
            <ac:spMk id="2" creationId="{5E67BFA0-DCC7-4D4D-9592-5F2B339BFCCB}"/>
          </ac:spMkLst>
        </pc:spChg>
        <pc:spChg chg="del">
          <ac:chgData name="Brett Reynolds" userId="08f722e7-39bd-4a37-ad03-39514b2d27ad" providerId="ADAL" clId="{03C3B3FF-E318-4923-BE76-7F5CA54F8F0C}" dt="2026-09-23T06:24:07.589" v="135" actId="478"/>
          <ac:spMkLst>
            <pc:docMk/>
            <pc:sldMk cId="2846090874" sldId="273"/>
            <ac:spMk id="3" creationId="{59CDA78E-E010-435A-8002-63F254EDF485}"/>
          </ac:spMkLst>
        </pc:spChg>
        <pc:spChg chg="del">
          <ac:chgData name="Brett Reynolds" userId="08f722e7-39bd-4a37-ad03-39514b2d27ad" providerId="ADAL" clId="{03C3B3FF-E318-4923-BE76-7F5CA54F8F0C}" dt="2026-09-23T06:24:07.589" v="135" actId="478"/>
          <ac:spMkLst>
            <pc:docMk/>
            <pc:sldMk cId="2846090874" sldId="273"/>
            <ac:spMk id="4" creationId="{014532B5-8951-43FC-A25F-339A8C2969E5}"/>
          </ac:spMkLst>
        </pc:spChg>
        <pc:picChg chg="add del mod">
          <ac:chgData name="Brett Reynolds" userId="08f722e7-39bd-4a37-ad03-39514b2d27ad" providerId="ADAL" clId="{03C3B3FF-E318-4923-BE76-7F5CA54F8F0C}" dt="2026-09-23T06:26:19.396" v="145" actId="478"/>
          <ac:picMkLst>
            <pc:docMk/>
            <pc:sldMk cId="2846090874" sldId="273"/>
            <ac:picMk id="6" creationId="{7288D92C-56F7-4248-969D-3F915CE46131}"/>
          </ac:picMkLst>
        </pc:picChg>
        <pc:picChg chg="add mod">
          <ac:chgData name="Brett Reynolds" userId="08f722e7-39bd-4a37-ad03-39514b2d27ad" providerId="ADAL" clId="{03C3B3FF-E318-4923-BE76-7F5CA54F8F0C}" dt="2026-09-23T06:26:25.945" v="147" actId="1076"/>
          <ac:picMkLst>
            <pc:docMk/>
            <pc:sldMk cId="2846090874" sldId="273"/>
            <ac:picMk id="8" creationId="{09A96B6D-B50C-4F8C-B744-781D4DC92E86}"/>
          </ac:picMkLst>
        </pc:picChg>
      </pc:sldChg>
      <pc:sldChg chg="addSp delSp modSp new del mod modNotesTx">
        <pc:chgData name="Brett Reynolds" userId="08f722e7-39bd-4a37-ad03-39514b2d27ad" providerId="ADAL" clId="{03C3B3FF-E318-4923-BE76-7F5CA54F8F0C}" dt="2026-09-23T06:29:37.753" v="157" actId="47"/>
        <pc:sldMkLst>
          <pc:docMk/>
          <pc:sldMk cId="2955665232" sldId="274"/>
        </pc:sldMkLst>
        <pc:spChg chg="del">
          <ac:chgData name="Brett Reynolds" userId="08f722e7-39bd-4a37-ad03-39514b2d27ad" providerId="ADAL" clId="{03C3B3FF-E318-4923-BE76-7F5CA54F8F0C}" dt="2026-09-23T06:28:18.593" v="150" actId="478"/>
          <ac:spMkLst>
            <pc:docMk/>
            <pc:sldMk cId="2955665232" sldId="274"/>
            <ac:spMk id="3" creationId="{6C91E825-2727-4EBC-BE3D-9592FDCFA848}"/>
          </ac:spMkLst>
        </pc:spChg>
        <pc:spChg chg="del">
          <ac:chgData name="Brett Reynolds" userId="08f722e7-39bd-4a37-ad03-39514b2d27ad" providerId="ADAL" clId="{03C3B3FF-E318-4923-BE76-7F5CA54F8F0C}" dt="2026-09-23T06:28:18.593" v="150" actId="478"/>
          <ac:spMkLst>
            <pc:docMk/>
            <pc:sldMk cId="2955665232" sldId="274"/>
            <ac:spMk id="4" creationId="{838BF999-33B2-4DD3-8B0C-E0B91DA90D6E}"/>
          </ac:spMkLst>
        </pc:spChg>
        <pc:spChg chg="add del mod">
          <ac:chgData name="Brett Reynolds" userId="08f722e7-39bd-4a37-ad03-39514b2d27ad" providerId="ADAL" clId="{03C3B3FF-E318-4923-BE76-7F5CA54F8F0C}" dt="2026-09-23T06:29:21.773" v="155" actId="478"/>
          <ac:spMkLst>
            <pc:docMk/>
            <pc:sldMk cId="2955665232" sldId="274"/>
            <ac:spMk id="6" creationId="{18324A81-BEA1-4E42-869D-43F0F2F8719C}"/>
          </ac:spMkLst>
        </pc:spChg>
      </pc:sldChg>
      <pc:sldChg chg="addSp delSp modSp new mod modNotesTx">
        <pc:chgData name="Brett Reynolds" userId="08f722e7-39bd-4a37-ad03-39514b2d27ad" providerId="ADAL" clId="{03C3B3FF-E318-4923-BE76-7F5CA54F8F0C}" dt="2026-09-23T06:41:42.346" v="328" actId="20577"/>
        <pc:sldMkLst>
          <pc:docMk/>
          <pc:sldMk cId="3428471637" sldId="274"/>
        </pc:sldMkLst>
        <pc:spChg chg="mod">
          <ac:chgData name="Brett Reynolds" userId="08f722e7-39bd-4a37-ad03-39514b2d27ad" providerId="ADAL" clId="{03C3B3FF-E318-4923-BE76-7F5CA54F8F0C}" dt="2026-09-23T06:32:17.746" v="221" actId="1076"/>
          <ac:spMkLst>
            <pc:docMk/>
            <pc:sldMk cId="3428471637" sldId="274"/>
            <ac:spMk id="2" creationId="{D6176762-99E6-4064-A890-588965546458}"/>
          </ac:spMkLst>
        </pc:spChg>
        <pc:spChg chg="del">
          <ac:chgData name="Brett Reynolds" userId="08f722e7-39bd-4a37-ad03-39514b2d27ad" providerId="ADAL" clId="{03C3B3FF-E318-4923-BE76-7F5CA54F8F0C}" dt="2026-09-23T06:31:55.732" v="165" actId="478"/>
          <ac:spMkLst>
            <pc:docMk/>
            <pc:sldMk cId="3428471637" sldId="274"/>
            <ac:spMk id="3" creationId="{898E5462-73FD-4FD5-A458-FD28DCA485E7}"/>
          </ac:spMkLst>
        </pc:spChg>
        <pc:spChg chg="del">
          <ac:chgData name="Brett Reynolds" userId="08f722e7-39bd-4a37-ad03-39514b2d27ad" providerId="ADAL" clId="{03C3B3FF-E318-4923-BE76-7F5CA54F8F0C}" dt="2026-09-23T06:31:55.732" v="165" actId="478"/>
          <ac:spMkLst>
            <pc:docMk/>
            <pc:sldMk cId="3428471637" sldId="274"/>
            <ac:spMk id="4" creationId="{94D238D6-7EE9-4B96-9326-01921E2995BE}"/>
          </ac:spMkLst>
        </pc:spChg>
        <pc:spChg chg="add mod">
          <ac:chgData name="Brett Reynolds" userId="08f722e7-39bd-4a37-ad03-39514b2d27ad" providerId="ADAL" clId="{03C3B3FF-E318-4923-BE76-7F5CA54F8F0C}" dt="2026-09-23T06:39:24.223" v="282" actId="1076"/>
          <ac:spMkLst>
            <pc:docMk/>
            <pc:sldMk cId="3428471637" sldId="274"/>
            <ac:spMk id="5" creationId="{34B3548B-E7B0-4FE9-A0EB-2D890530A7CB}"/>
          </ac:spMkLst>
        </pc:spChg>
        <pc:picChg chg="add mod">
          <ac:chgData name="Brett Reynolds" userId="08f722e7-39bd-4a37-ad03-39514b2d27ad" providerId="ADAL" clId="{03C3B3FF-E318-4923-BE76-7F5CA54F8F0C}" dt="2026-09-23T06:33:46.433" v="229" actId="1076"/>
          <ac:picMkLst>
            <pc:docMk/>
            <pc:sldMk cId="3428471637" sldId="274"/>
            <ac:picMk id="7" creationId="{A250EA07-663C-482F-8062-3DBEB9D099BF}"/>
          </ac:picMkLst>
        </pc:picChg>
      </pc:sldChg>
      <pc:sldChg chg="addSp delSp modSp new mod modNotesTx">
        <pc:chgData name="Brett Reynolds" userId="08f722e7-39bd-4a37-ad03-39514b2d27ad" providerId="ADAL" clId="{03C3B3FF-E318-4923-BE76-7F5CA54F8F0C}" dt="2026-09-23T08:05:44.399" v="381" actId="20577"/>
        <pc:sldMkLst>
          <pc:docMk/>
          <pc:sldMk cId="1120687521" sldId="275"/>
        </pc:sldMkLst>
        <pc:spChg chg="del">
          <ac:chgData name="Brett Reynolds" userId="08f722e7-39bd-4a37-ad03-39514b2d27ad" providerId="ADAL" clId="{03C3B3FF-E318-4923-BE76-7F5CA54F8F0C}" dt="2026-09-23T07:21:00.878" v="330" actId="478"/>
          <ac:spMkLst>
            <pc:docMk/>
            <pc:sldMk cId="1120687521" sldId="275"/>
            <ac:spMk id="2" creationId="{6DE27C20-233A-4F69-B9E4-1CFBA81A2DBB}"/>
          </ac:spMkLst>
        </pc:spChg>
        <pc:spChg chg="del">
          <ac:chgData name="Brett Reynolds" userId="08f722e7-39bd-4a37-ad03-39514b2d27ad" providerId="ADAL" clId="{03C3B3FF-E318-4923-BE76-7F5CA54F8F0C}" dt="2026-09-23T07:21:00.878" v="330" actId="478"/>
          <ac:spMkLst>
            <pc:docMk/>
            <pc:sldMk cId="1120687521" sldId="275"/>
            <ac:spMk id="3" creationId="{850EB6D9-5993-489C-A64C-D17CD6AA5F2E}"/>
          </ac:spMkLst>
        </pc:spChg>
        <pc:spChg chg="del">
          <ac:chgData name="Brett Reynolds" userId="08f722e7-39bd-4a37-ad03-39514b2d27ad" providerId="ADAL" clId="{03C3B3FF-E318-4923-BE76-7F5CA54F8F0C}" dt="2026-09-23T07:21:00.878" v="330" actId="478"/>
          <ac:spMkLst>
            <pc:docMk/>
            <pc:sldMk cId="1120687521" sldId="275"/>
            <ac:spMk id="4" creationId="{2B3298DE-1EEA-476A-A4B9-96BEEF19F023}"/>
          </ac:spMkLst>
        </pc:spChg>
        <pc:picChg chg="add mod">
          <ac:chgData name="Brett Reynolds" userId="08f722e7-39bd-4a37-ad03-39514b2d27ad" providerId="ADAL" clId="{03C3B3FF-E318-4923-BE76-7F5CA54F8F0C}" dt="2026-09-23T07:21:23.220" v="332"/>
          <ac:picMkLst>
            <pc:docMk/>
            <pc:sldMk cId="1120687521" sldId="275"/>
            <ac:picMk id="6" creationId="{BC588402-8A8F-4AE4-8FC2-1AF65C5DF385}"/>
          </ac:picMkLst>
        </pc:picChg>
      </pc:sldChg>
      <pc:sldChg chg="addSp delSp modSp new mod">
        <pc:chgData name="Brett Reynolds" userId="08f722e7-39bd-4a37-ad03-39514b2d27ad" providerId="ADAL" clId="{03C3B3FF-E318-4923-BE76-7F5CA54F8F0C}" dt="2026-09-23T08:11:13.260" v="820" actId="14100"/>
        <pc:sldMkLst>
          <pc:docMk/>
          <pc:sldMk cId="3569514125" sldId="276"/>
        </pc:sldMkLst>
        <pc:spChg chg="mod">
          <ac:chgData name="Brett Reynolds" userId="08f722e7-39bd-4a37-ad03-39514b2d27ad" providerId="ADAL" clId="{03C3B3FF-E318-4923-BE76-7F5CA54F8F0C}" dt="2026-09-23T08:10:53.536" v="813" actId="1076"/>
          <ac:spMkLst>
            <pc:docMk/>
            <pc:sldMk cId="3569514125" sldId="276"/>
            <ac:spMk id="2" creationId="{6C4858A6-50FD-4687-903A-02C573E0121B}"/>
          </ac:spMkLst>
        </pc:spChg>
        <pc:spChg chg="del">
          <ac:chgData name="Brett Reynolds" userId="08f722e7-39bd-4a37-ad03-39514b2d27ad" providerId="ADAL" clId="{03C3B3FF-E318-4923-BE76-7F5CA54F8F0C}" dt="2026-09-23T08:10:34.977" v="773" actId="478"/>
          <ac:spMkLst>
            <pc:docMk/>
            <pc:sldMk cId="3569514125" sldId="276"/>
            <ac:spMk id="3" creationId="{4DEAF6DD-4320-4D7F-B92D-34097141B4FA}"/>
          </ac:spMkLst>
        </pc:spChg>
        <pc:spChg chg="del">
          <ac:chgData name="Brett Reynolds" userId="08f722e7-39bd-4a37-ad03-39514b2d27ad" providerId="ADAL" clId="{03C3B3FF-E318-4923-BE76-7F5CA54F8F0C}" dt="2026-09-23T08:10:34.977" v="773" actId="478"/>
          <ac:spMkLst>
            <pc:docMk/>
            <pc:sldMk cId="3569514125" sldId="276"/>
            <ac:spMk id="4" creationId="{907E4E50-2582-463A-8B2E-A8E2007DE189}"/>
          </ac:spMkLst>
        </pc:spChg>
        <pc:picChg chg="add mod">
          <ac:chgData name="Brett Reynolds" userId="08f722e7-39bd-4a37-ad03-39514b2d27ad" providerId="ADAL" clId="{03C3B3FF-E318-4923-BE76-7F5CA54F8F0C}" dt="2026-09-23T08:11:13.260" v="820" actId="14100"/>
          <ac:picMkLst>
            <pc:docMk/>
            <pc:sldMk cId="3569514125" sldId="276"/>
            <ac:picMk id="6" creationId="{1FA44477-BA38-431B-B966-0CCC9B382A6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8FE16F-0A55-4F8C-BA29-0B811F82A844}" type="datetimeFigureOut">
              <a:rPr lang="en-GB" smtClean="0"/>
              <a:t>22/09/2026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ADC980-59CC-42BF-99B1-1BCF72B42CFD}" type="slidenum">
              <a:rPr lang="en-GB" smtClean="0"/>
              <a:t>‹#›</a:t>
            </a:fld>
            <a:endParaRPr lang="en-GB"/>
          </a:p>
        </p:txBody>
      </p:sp>
    </p:spTree>
    <p:extLst>
      <p:ext uri="{BB962C8B-B14F-4D97-AF65-F5344CB8AC3E}">
        <p14:creationId xmlns:p14="http://schemas.microsoft.com/office/powerpoint/2010/main" val="3823596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Use this deck to introduce the Schools &amp; Families Programme to parents and carers. You may also want to invite parents/carers to complete a Family Maths activity with their children to get an idea of how the activities work.</a:t>
            </a:r>
          </a:p>
          <a:p>
            <a:endParaRPr lang="en-GB" dirty="0"/>
          </a:p>
          <a:p>
            <a:r>
              <a:rPr lang="en-GB" dirty="0"/>
              <a:t>Explain that the school has been selected to participate in National Numeracy’s Schools &amp; Families Programme for the next year. National Numeracy is an independent charity dedicated to helping everyone get on with numbers so they can get on with life. National Numeracy focus on empowering everyone to build their number confidence to fulfil their potential at work, home and school.</a:t>
            </a:r>
          </a:p>
          <a:p>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a:t>
            </a:fld>
            <a:endParaRPr lang="en-GB"/>
          </a:p>
        </p:txBody>
      </p:sp>
    </p:spTree>
    <p:extLst>
      <p:ext uri="{BB962C8B-B14F-4D97-AF65-F5344CB8AC3E}">
        <p14:creationId xmlns:p14="http://schemas.microsoft.com/office/powerpoint/2010/main" val="2201583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the aims of the Schools &amp; Families Programme. </a:t>
            </a:r>
          </a:p>
          <a:p>
            <a:endParaRPr lang="en-GB" dirty="0"/>
          </a:p>
          <a:p>
            <a:r>
              <a:rPr lang="en-GB" dirty="0"/>
              <a:t>Explain that there will be activities running through the year for staff, parents/carers and children. This is a whole school approach.</a:t>
            </a:r>
          </a:p>
        </p:txBody>
      </p:sp>
      <p:sp>
        <p:nvSpPr>
          <p:cNvPr id="4" name="Slide Number Placeholder 3"/>
          <p:cNvSpPr>
            <a:spLocks noGrp="1"/>
          </p:cNvSpPr>
          <p:nvPr>
            <p:ph type="sldNum" sz="quarter" idx="5"/>
          </p:nvPr>
        </p:nvSpPr>
        <p:spPr/>
        <p:txBody>
          <a:bodyPr/>
          <a:lstStyle/>
          <a:p>
            <a:fld id="{0CADC980-59CC-42BF-99B1-1BCF72B42CFD}" type="slidenum">
              <a:rPr lang="en-GB" smtClean="0"/>
              <a:t>2</a:t>
            </a:fld>
            <a:endParaRPr lang="en-GB"/>
          </a:p>
        </p:txBody>
      </p:sp>
    </p:spTree>
    <p:extLst>
      <p:ext uri="{BB962C8B-B14F-4D97-AF65-F5344CB8AC3E}">
        <p14:creationId xmlns:p14="http://schemas.microsoft.com/office/powerpoint/2010/main" val="3687156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years will bring home their scrapbook and an activity once a fortnight. WRM will be the alternate fortnight and will continue to be linked to learning in school.</a:t>
            </a:r>
          </a:p>
          <a:p>
            <a:endParaRPr lang="en-GB" dirty="0"/>
          </a:p>
          <a:p>
            <a:r>
              <a:rPr lang="en-GB" dirty="0"/>
              <a:t>The Family Maths activities will help children and families to explore everyday maths together. They link the maths that children are learning at school with life outside.</a:t>
            </a:r>
          </a:p>
          <a:p>
            <a:endParaRPr lang="en-GB" dirty="0"/>
          </a:p>
          <a:p>
            <a:r>
              <a:rPr lang="en-GB" dirty="0"/>
              <a:t>You don’t need any special knowledge or equipment to work on the activities. Just talking about everyday maths can help develop children’s maths confidence.</a:t>
            </a:r>
          </a:p>
          <a:p>
            <a:endParaRPr lang="en-GB" dirty="0"/>
          </a:p>
          <a:p>
            <a:r>
              <a:rPr lang="en-GB" dirty="0"/>
              <a:t>You might like to take photos, draw pictures, write sums, or create diagrams in the scrapbooks it’s up to you.</a:t>
            </a:r>
          </a:p>
          <a:p>
            <a:endParaRPr lang="en-GB" dirty="0"/>
          </a:p>
          <a:p>
            <a:r>
              <a:rPr lang="en-GB" i="1" dirty="0"/>
              <a:t>Family maths </a:t>
            </a:r>
            <a:r>
              <a:rPr lang="en-GB" i="1" dirty="0" err="1"/>
              <a:t>activites</a:t>
            </a:r>
            <a:r>
              <a:rPr lang="en-GB" i="1" dirty="0"/>
              <a:t> are on the tables to look at</a:t>
            </a:r>
          </a:p>
          <a:p>
            <a:endParaRPr lang="en-GB" i="1" dirty="0"/>
          </a:p>
          <a:p>
            <a:r>
              <a:rPr lang="en-GB" i="1" dirty="0"/>
              <a:t>Explain the space for family and child comments.</a:t>
            </a:r>
          </a:p>
          <a:p>
            <a:endParaRPr lang="en-GB" i="1" dirty="0"/>
          </a:p>
          <a:p>
            <a:r>
              <a:rPr lang="en-GB" i="1" dirty="0"/>
              <a:t>scrapbooks should be brought to school by the end of the following week so that ? </a:t>
            </a:r>
          </a:p>
          <a:p>
            <a:endParaRPr lang="en-GB" i="1" dirty="0"/>
          </a:p>
          <a:p>
            <a:r>
              <a:rPr lang="en-GB" i="1" dirty="0"/>
              <a:t>if they would like some help just email school or contact your teacher</a:t>
            </a:r>
          </a:p>
          <a:p>
            <a:endParaRPr lang="en-GB" dirty="0"/>
          </a:p>
          <a:p>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3</a:t>
            </a:fld>
            <a:endParaRPr lang="en-GB"/>
          </a:p>
        </p:txBody>
      </p:sp>
    </p:spTree>
    <p:extLst>
      <p:ext uri="{BB962C8B-B14F-4D97-AF65-F5344CB8AC3E}">
        <p14:creationId xmlns:p14="http://schemas.microsoft.com/office/powerpoint/2010/main" val="1042791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these completed examples with parents and carers</a:t>
            </a:r>
          </a:p>
        </p:txBody>
      </p:sp>
      <p:sp>
        <p:nvSpPr>
          <p:cNvPr id="4" name="Slide Number Placeholder 3"/>
          <p:cNvSpPr>
            <a:spLocks noGrp="1"/>
          </p:cNvSpPr>
          <p:nvPr>
            <p:ph type="sldNum" sz="quarter" idx="5"/>
          </p:nvPr>
        </p:nvSpPr>
        <p:spPr/>
        <p:txBody>
          <a:bodyPr/>
          <a:lstStyle/>
          <a:p>
            <a:fld id="{0CADC980-59CC-42BF-99B1-1BCF72B42CFD}" type="slidenum">
              <a:rPr lang="en-GB" smtClean="0"/>
              <a:t>5</a:t>
            </a:fld>
            <a:endParaRPr lang="en-GB"/>
          </a:p>
        </p:txBody>
      </p:sp>
    </p:spTree>
    <p:extLst>
      <p:ext uri="{BB962C8B-B14F-4D97-AF65-F5344CB8AC3E}">
        <p14:creationId xmlns:p14="http://schemas.microsoft.com/office/powerpoint/2010/main" val="1023680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these completed examples with parents and carers</a:t>
            </a:r>
          </a:p>
        </p:txBody>
      </p:sp>
      <p:sp>
        <p:nvSpPr>
          <p:cNvPr id="4" name="Slide Number Placeholder 3"/>
          <p:cNvSpPr>
            <a:spLocks noGrp="1"/>
          </p:cNvSpPr>
          <p:nvPr>
            <p:ph type="sldNum" sz="quarter" idx="5"/>
          </p:nvPr>
        </p:nvSpPr>
        <p:spPr/>
        <p:txBody>
          <a:bodyPr/>
          <a:lstStyle/>
          <a:p>
            <a:fld id="{0CADC980-59CC-42BF-99B1-1BCF72B42CFD}" type="slidenum">
              <a:rPr lang="en-GB" smtClean="0"/>
              <a:t>6</a:t>
            </a:fld>
            <a:endParaRPr lang="en-GB"/>
          </a:p>
        </p:txBody>
      </p:sp>
    </p:spTree>
    <p:extLst>
      <p:ext uri="{BB962C8B-B14F-4D97-AF65-F5344CB8AC3E}">
        <p14:creationId xmlns:p14="http://schemas.microsoft.com/office/powerpoint/2010/main" val="3610924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these completed examples with parents and carers</a:t>
            </a:r>
          </a:p>
        </p:txBody>
      </p:sp>
      <p:sp>
        <p:nvSpPr>
          <p:cNvPr id="4" name="Slide Number Placeholder 3"/>
          <p:cNvSpPr>
            <a:spLocks noGrp="1"/>
          </p:cNvSpPr>
          <p:nvPr>
            <p:ph type="sldNum" sz="quarter" idx="5"/>
          </p:nvPr>
        </p:nvSpPr>
        <p:spPr/>
        <p:txBody>
          <a:bodyPr/>
          <a:lstStyle/>
          <a:p>
            <a:fld id="{0CADC980-59CC-42BF-99B1-1BCF72B42CFD}" type="slidenum">
              <a:rPr lang="en-GB" smtClean="0"/>
              <a:t>7</a:t>
            </a:fld>
            <a:endParaRPr lang="en-GB"/>
          </a:p>
        </p:txBody>
      </p:sp>
    </p:spTree>
    <p:extLst>
      <p:ext uri="{BB962C8B-B14F-4D97-AF65-F5344CB8AC3E}">
        <p14:creationId xmlns:p14="http://schemas.microsoft.com/office/powerpoint/2010/main" val="626428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these completed examples with parents and carers</a:t>
            </a:r>
          </a:p>
        </p:txBody>
      </p:sp>
      <p:sp>
        <p:nvSpPr>
          <p:cNvPr id="4" name="Slide Number Placeholder 3"/>
          <p:cNvSpPr>
            <a:spLocks noGrp="1"/>
          </p:cNvSpPr>
          <p:nvPr>
            <p:ph type="sldNum" sz="quarter" idx="5"/>
          </p:nvPr>
        </p:nvSpPr>
        <p:spPr/>
        <p:txBody>
          <a:bodyPr/>
          <a:lstStyle/>
          <a:p>
            <a:fld id="{0CADC980-59CC-42BF-99B1-1BCF72B42CFD}" type="slidenum">
              <a:rPr lang="en-GB" smtClean="0"/>
              <a:t>8</a:t>
            </a:fld>
            <a:endParaRPr lang="en-GB"/>
          </a:p>
        </p:txBody>
      </p:sp>
    </p:spTree>
    <p:extLst>
      <p:ext uri="{BB962C8B-B14F-4D97-AF65-F5344CB8AC3E}">
        <p14:creationId xmlns:p14="http://schemas.microsoft.com/office/powerpoint/2010/main" val="11114209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want children to feel confident with numbers, even if we struggle with </a:t>
            </a:r>
            <a:r>
              <a:rPr lang="en-US" dirty="0" err="1"/>
              <a:t>maths</a:t>
            </a:r>
            <a:r>
              <a:rPr lang="en-US" dirty="0"/>
              <a:t> ourselves! Everyone can help children with </a:t>
            </a:r>
            <a:r>
              <a:rPr lang="en-US" dirty="0" err="1"/>
              <a:t>maths</a:t>
            </a:r>
            <a:r>
              <a:rPr lang="en-US" dirty="0"/>
              <a:t> – you don’t need to be an expert.     How you can help with </a:t>
            </a:r>
            <a:r>
              <a:rPr lang="en-US" dirty="0" err="1"/>
              <a:t>maths</a:t>
            </a:r>
            <a:r>
              <a:rPr lang="en-US" dirty="0"/>
              <a:t> at home:</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9</a:t>
            </a:fld>
            <a:endParaRPr lang="en-GB"/>
          </a:p>
        </p:txBody>
      </p:sp>
    </p:spTree>
    <p:extLst>
      <p:ext uri="{BB962C8B-B14F-4D97-AF65-F5344CB8AC3E}">
        <p14:creationId xmlns:p14="http://schemas.microsoft.com/office/powerpoint/2010/main" val="23058685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use numbers every day, whether we think about it or not. Maths is not just for the classroom. Spotting </a:t>
            </a:r>
            <a:r>
              <a:rPr lang="en-US" dirty="0" err="1"/>
              <a:t>maths</a:t>
            </a:r>
            <a:r>
              <a:rPr lang="en-US" dirty="0"/>
              <a:t> in the real world helps children understand this. It helps them see why it’s useful to learn </a:t>
            </a:r>
            <a:r>
              <a:rPr lang="en-US" dirty="0" err="1"/>
              <a:t>maths</a:t>
            </a:r>
            <a:r>
              <a:rPr lang="en-US" dirty="0"/>
              <a:t>. And it’s something you can do to support your child’s </a:t>
            </a:r>
            <a:r>
              <a:rPr lang="en-US" dirty="0" err="1"/>
              <a:t>maths</a:t>
            </a:r>
            <a:r>
              <a:rPr lang="en-US" dirty="0"/>
              <a:t> learning outside of school. There are all sorts of ways to bring number skills into things you already do with your child. For younger children There are lots of places to find </a:t>
            </a:r>
            <a:r>
              <a:rPr lang="en-US" dirty="0" err="1"/>
              <a:t>maths</a:t>
            </a:r>
            <a:r>
              <a:rPr lang="en-US" dirty="0"/>
              <a:t> in day-to-day life. Here are a few you could try.</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10</a:t>
            </a:fld>
            <a:endParaRPr lang="en-GB"/>
          </a:p>
        </p:txBody>
      </p:sp>
    </p:spTree>
    <p:extLst>
      <p:ext uri="{BB962C8B-B14F-4D97-AF65-F5344CB8AC3E}">
        <p14:creationId xmlns:p14="http://schemas.microsoft.com/office/powerpoint/2010/main" val="3992545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use numbers every day, whether we think about it or not. Maths is not just for the classroom. Spotting </a:t>
            </a:r>
            <a:r>
              <a:rPr lang="en-US" dirty="0" err="1"/>
              <a:t>maths</a:t>
            </a:r>
            <a:r>
              <a:rPr lang="en-US" dirty="0"/>
              <a:t> in the real world helps children understand this. It helps them see why it’s useful to learn </a:t>
            </a:r>
            <a:r>
              <a:rPr lang="en-US" dirty="0" err="1"/>
              <a:t>maths</a:t>
            </a:r>
            <a:r>
              <a:rPr lang="en-US" dirty="0"/>
              <a:t>. And it’s something you can do to support your child’s </a:t>
            </a:r>
            <a:r>
              <a:rPr lang="en-US" dirty="0" err="1"/>
              <a:t>maths</a:t>
            </a:r>
            <a:r>
              <a:rPr lang="en-US" dirty="0"/>
              <a:t> learning outside of school. There are all sorts of ways to bring number skills into things you already do with your child. For younger children There are lots of places to find </a:t>
            </a:r>
            <a:r>
              <a:rPr lang="en-US" dirty="0" err="1"/>
              <a:t>maths</a:t>
            </a:r>
            <a:r>
              <a:rPr lang="en-US" dirty="0"/>
              <a:t> in day-to-day life. Here are a few you could try.</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11</a:t>
            </a:fld>
            <a:endParaRPr lang="en-GB"/>
          </a:p>
        </p:txBody>
      </p:sp>
    </p:spTree>
    <p:extLst>
      <p:ext uri="{BB962C8B-B14F-4D97-AF65-F5344CB8AC3E}">
        <p14:creationId xmlns:p14="http://schemas.microsoft.com/office/powerpoint/2010/main" val="1979890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use numbers every day, whether we think about it or not. Maths is not just for the classroom. Spotting </a:t>
            </a:r>
            <a:r>
              <a:rPr lang="en-US" dirty="0" err="1"/>
              <a:t>maths</a:t>
            </a:r>
            <a:r>
              <a:rPr lang="en-US" dirty="0"/>
              <a:t> in the real world helps children understand this. It helps them see why it’s useful to learn </a:t>
            </a:r>
            <a:r>
              <a:rPr lang="en-US" dirty="0" err="1"/>
              <a:t>maths</a:t>
            </a:r>
            <a:r>
              <a:rPr lang="en-US" dirty="0"/>
              <a:t>. And it’s something you can do to support your child’s </a:t>
            </a:r>
            <a:r>
              <a:rPr lang="en-US" dirty="0" err="1"/>
              <a:t>maths</a:t>
            </a:r>
            <a:r>
              <a:rPr lang="en-US" dirty="0"/>
              <a:t> learning outside of school. There are all sorts of ways to bring number skills into things you already do with your child. For younger children There are lots of places to find </a:t>
            </a:r>
            <a:r>
              <a:rPr lang="en-US" dirty="0" err="1"/>
              <a:t>maths</a:t>
            </a:r>
            <a:r>
              <a:rPr lang="en-US" dirty="0"/>
              <a:t> in day-to-day life. Here are a few you could try.</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12</a:t>
            </a:fld>
            <a:endParaRPr lang="en-GB"/>
          </a:p>
        </p:txBody>
      </p:sp>
    </p:spTree>
    <p:extLst>
      <p:ext uri="{BB962C8B-B14F-4D97-AF65-F5344CB8AC3E}">
        <p14:creationId xmlns:p14="http://schemas.microsoft.com/office/powerpoint/2010/main" val="22718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use numbers every day, whether we think about it or not. Maths is not just for the classroom. Spotting </a:t>
            </a:r>
            <a:r>
              <a:rPr lang="en-US" dirty="0" err="1"/>
              <a:t>maths</a:t>
            </a:r>
            <a:r>
              <a:rPr lang="en-US" dirty="0"/>
              <a:t> in the real world helps children understand this. It helps them see why it’s useful to learn </a:t>
            </a:r>
            <a:r>
              <a:rPr lang="en-US" dirty="0" err="1"/>
              <a:t>maths</a:t>
            </a:r>
            <a:r>
              <a:rPr lang="en-US" dirty="0"/>
              <a:t>. And it’s something you can do to support your child’s </a:t>
            </a:r>
            <a:r>
              <a:rPr lang="en-US" dirty="0" err="1"/>
              <a:t>maths</a:t>
            </a:r>
            <a:r>
              <a:rPr lang="en-US" dirty="0"/>
              <a:t> learning outside of school. There are all sorts of ways to bring number skills into things you already do with your child. For younger children There are lots of places to find </a:t>
            </a:r>
            <a:r>
              <a:rPr lang="en-US" dirty="0" err="1"/>
              <a:t>maths</a:t>
            </a:r>
            <a:r>
              <a:rPr lang="en-US" dirty="0"/>
              <a:t> in day-to-day life. Here are a few you could try.</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13</a:t>
            </a:fld>
            <a:endParaRPr lang="en-GB"/>
          </a:p>
        </p:txBody>
      </p:sp>
    </p:spTree>
    <p:extLst>
      <p:ext uri="{BB962C8B-B14F-4D97-AF65-F5344CB8AC3E}">
        <p14:creationId xmlns:p14="http://schemas.microsoft.com/office/powerpoint/2010/main" val="42841922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use numbers every day, whether we think about it or not. Maths is not just for the classroom. Spotting </a:t>
            </a:r>
            <a:r>
              <a:rPr lang="en-US" dirty="0" err="1"/>
              <a:t>maths</a:t>
            </a:r>
            <a:r>
              <a:rPr lang="en-US" dirty="0"/>
              <a:t> in the real world helps children understand this. It helps them see why it’s useful to learn </a:t>
            </a:r>
            <a:r>
              <a:rPr lang="en-US" dirty="0" err="1"/>
              <a:t>maths</a:t>
            </a:r>
            <a:r>
              <a:rPr lang="en-US" dirty="0"/>
              <a:t>. And it’s something you can do to support your child’s </a:t>
            </a:r>
            <a:r>
              <a:rPr lang="en-US" dirty="0" err="1"/>
              <a:t>maths</a:t>
            </a:r>
            <a:r>
              <a:rPr lang="en-US" dirty="0"/>
              <a:t> learning outside of school. There are all sorts of ways to bring number skills into things you already do with your child. For younger children There are lots of places to find </a:t>
            </a:r>
            <a:r>
              <a:rPr lang="en-US" dirty="0" err="1"/>
              <a:t>maths</a:t>
            </a:r>
            <a:r>
              <a:rPr lang="en-US" dirty="0"/>
              <a:t> in day-to-day life. Here are a few you could try.</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14</a:t>
            </a:fld>
            <a:endParaRPr lang="en-GB"/>
          </a:p>
        </p:txBody>
      </p:sp>
    </p:spTree>
    <p:extLst>
      <p:ext uri="{BB962C8B-B14F-4D97-AF65-F5344CB8AC3E}">
        <p14:creationId xmlns:p14="http://schemas.microsoft.com/office/powerpoint/2010/main" val="7222341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However you feel about </a:t>
            </a:r>
            <a:r>
              <a:rPr lang="en-US" dirty="0" err="1"/>
              <a:t>maths</a:t>
            </a:r>
            <a:r>
              <a:rPr lang="en-US" dirty="0"/>
              <a:t> yourself, you can still help your child be positive about </a:t>
            </a:r>
            <a:r>
              <a:rPr lang="en-US" dirty="0" err="1"/>
              <a:t>maths</a:t>
            </a:r>
            <a:r>
              <a:rPr lang="en-US" dirty="0"/>
              <a:t>. Whatever your number skills are like, you can still support your child’s </a:t>
            </a:r>
            <a:r>
              <a:rPr lang="en-US" dirty="0" err="1"/>
              <a:t>maths</a:t>
            </a:r>
            <a:r>
              <a:rPr lang="en-US" dirty="0"/>
              <a:t> learning. But some people feel more comfortable about doing that by working on their own number confidence too. And this doesn’t have to mean going back to the classroom! The National Numeracy Challenge is an online learning tool for adults who have low confidence in their </a:t>
            </a:r>
            <a:r>
              <a:rPr lang="en-US" dirty="0" err="1"/>
              <a:t>maths</a:t>
            </a:r>
            <a:r>
              <a:rPr lang="en-US" dirty="0"/>
              <a:t> skills: www.nnchallenge.org.uk/fmt You can register for free: all you need is an email address and a password. When you have signed up, you can take a quick check of your skills. This usually takes around 10 minutes.</a:t>
            </a:r>
            <a:endParaRPr lang="en-GB" dirty="0"/>
          </a:p>
          <a:p>
            <a:endParaRPr lang="en-GB" dirty="0"/>
          </a:p>
          <a:p>
            <a:r>
              <a:rPr lang="en-US" dirty="0"/>
              <a:t>The quick check isn’t a test – it’s just to help the Challenge find the best resources and support for you. In the quick check: • The questions focus on everyday </a:t>
            </a:r>
            <a:r>
              <a:rPr lang="en-US" dirty="0" err="1"/>
              <a:t>maths</a:t>
            </a:r>
            <a:r>
              <a:rPr lang="en-US" dirty="0"/>
              <a:t> – the skills you use in real life • There are no time limits on any questions or the quick check as a whole • Everything is kept confidential, so you don’t have the pressure of other people knowing how you answer • You only get asked enough questions to find the support you need – if you’re finding it difficult, the questions won’t get harder • You can save your progress as you go, so you don’t have to complete it all in one go.</a:t>
            </a:r>
          </a:p>
          <a:p>
            <a:endParaRPr lang="en-US" dirty="0"/>
          </a:p>
          <a:p>
            <a:r>
              <a:rPr lang="en-US" dirty="0"/>
              <a:t>When you have used some resources and feel ready, you can have another go at the quick check. This will give you more resources and help you see if you’ve improved. Remember – you don’t have to be a </a:t>
            </a:r>
            <a:r>
              <a:rPr lang="en-US" dirty="0" err="1"/>
              <a:t>maths</a:t>
            </a:r>
            <a:r>
              <a:rPr lang="en-US" dirty="0"/>
              <a:t> genius to help your children with </a:t>
            </a:r>
            <a:r>
              <a:rPr lang="en-US" dirty="0" err="1"/>
              <a:t>maths</a:t>
            </a:r>
            <a:r>
              <a:rPr lang="en-US" dirty="0"/>
              <a:t>! But becoming more confident with numbers can only be a good thing. Even if you find things difficult, you are showing your child that everyone can learn and get better at </a:t>
            </a:r>
            <a:r>
              <a:rPr lang="en-US" dirty="0" err="1"/>
              <a:t>maths</a:t>
            </a:r>
            <a:r>
              <a:rPr lang="en-US" dirty="0"/>
              <a:t> – and finding things hard is a normal part of the learning process, for both adults and children.</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15</a:t>
            </a:fld>
            <a:endParaRPr lang="en-GB"/>
          </a:p>
        </p:txBody>
      </p:sp>
    </p:spTree>
    <p:extLst>
      <p:ext uri="{BB962C8B-B14F-4D97-AF65-F5344CB8AC3E}">
        <p14:creationId xmlns:p14="http://schemas.microsoft.com/office/powerpoint/2010/main" val="41666277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 to website and create a fake account</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16</a:t>
            </a:fld>
            <a:endParaRPr lang="en-GB"/>
          </a:p>
        </p:txBody>
      </p:sp>
    </p:spTree>
    <p:extLst>
      <p:ext uri="{BB962C8B-B14F-4D97-AF65-F5344CB8AC3E}">
        <p14:creationId xmlns:p14="http://schemas.microsoft.com/office/powerpoint/2010/main" val="26485501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purpose of the session is to support adults to develop positive attitudes in the children they support. </a:t>
            </a:r>
          </a:p>
          <a:p>
            <a:pPr marL="171450" indent="-171450">
              <a:buFont typeface="Arial" panose="020B0604020202020204" pitchFamily="34" charset="0"/>
              <a:buChar char="•"/>
            </a:pPr>
            <a:r>
              <a:rPr lang="en-US" dirty="0"/>
              <a:t>It will explore each of National Numeracy’s top tips for supporting children.</a:t>
            </a:r>
          </a:p>
          <a:p>
            <a:pPr marL="171450" indent="-171450">
              <a:buFont typeface="Arial" panose="020B0604020202020204" pitchFamily="34" charset="0"/>
              <a:buChar char="•"/>
            </a:pPr>
            <a:r>
              <a:rPr lang="en-US" dirty="0"/>
              <a:t>It is aimed at adults supporting children, including parents, </a:t>
            </a:r>
            <a:r>
              <a:rPr lang="en-US" dirty="0" err="1"/>
              <a:t>carers</a:t>
            </a:r>
            <a:r>
              <a:rPr lang="en-US" dirty="0"/>
              <a:t>, grandparents, school staff, etc. </a:t>
            </a:r>
          </a:p>
          <a:p>
            <a:pPr marL="171450" indent="-171450">
              <a:buFont typeface="Arial" panose="020B0604020202020204" pitchFamily="34" charset="0"/>
              <a:buChar char="•"/>
            </a:pPr>
            <a:r>
              <a:rPr lang="en-US" dirty="0"/>
              <a:t>there will be no actual </a:t>
            </a:r>
            <a:r>
              <a:rPr lang="en-US" dirty="0" err="1"/>
              <a:t>maths</a:t>
            </a:r>
            <a:r>
              <a:rPr lang="en-US" dirty="0"/>
              <a:t> involved – no tests or quick fire times tables or worksheets! </a:t>
            </a:r>
          </a:p>
          <a:p>
            <a:pPr marL="171450" indent="-171450">
              <a:buFont typeface="Arial" panose="020B0604020202020204" pitchFamily="34" charset="0"/>
              <a:buChar char="•"/>
            </a:pPr>
            <a:r>
              <a:rPr lang="en-US" dirty="0"/>
              <a:t>the session will be interactive and supportive</a:t>
            </a:r>
            <a:endParaRPr lang="en-GB" dirty="0"/>
          </a:p>
        </p:txBody>
      </p:sp>
      <p:sp>
        <p:nvSpPr>
          <p:cNvPr id="4" name="Slide Number Placeholder 3"/>
          <p:cNvSpPr>
            <a:spLocks noGrp="1"/>
          </p:cNvSpPr>
          <p:nvPr>
            <p:ph type="sldNum" sz="quarter" idx="5"/>
          </p:nvPr>
        </p:nvSpPr>
        <p:spPr/>
        <p:txBody>
          <a:bodyPr/>
          <a:lstStyle/>
          <a:p>
            <a:fld id="{0CADC980-59CC-42BF-99B1-1BCF72B42CFD}" type="slidenum">
              <a:rPr lang="en-GB" smtClean="0"/>
              <a:t>17</a:t>
            </a:fld>
            <a:endParaRPr lang="en-GB"/>
          </a:p>
        </p:txBody>
      </p:sp>
    </p:spTree>
    <p:extLst>
      <p:ext uri="{BB962C8B-B14F-4D97-AF65-F5344CB8AC3E}">
        <p14:creationId xmlns:p14="http://schemas.microsoft.com/office/powerpoint/2010/main" val="1594864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page image 1">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CE1C893-40B7-8347-A83A-78D89AB980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11" name="TextBox 10">
            <a:extLst>
              <a:ext uri="{FF2B5EF4-FFF2-40B4-BE49-F238E27FC236}">
                <a16:creationId xmlns:a16="http://schemas.microsoft.com/office/drawing/2014/main" id="{C82FEF2D-B050-B043-9D49-C2EEB9BD263C}"/>
              </a:ext>
            </a:extLst>
          </p:cNvPr>
          <p:cNvSpPr txBox="1"/>
          <p:nvPr/>
        </p:nvSpPr>
        <p:spPr>
          <a:xfrm>
            <a:off x="1039799"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
        <p:nvSpPr>
          <p:cNvPr id="14" name="Text Placeholder 4">
            <a:extLst>
              <a:ext uri="{FF2B5EF4-FFF2-40B4-BE49-F238E27FC236}">
                <a16:creationId xmlns:a16="http://schemas.microsoft.com/office/drawing/2014/main" id="{693367D9-5732-C540-9657-B1324726E0E5}"/>
              </a:ext>
            </a:extLst>
          </p:cNvPr>
          <p:cNvSpPr>
            <a:spLocks noGrp="1"/>
          </p:cNvSpPr>
          <p:nvPr>
            <p:ph type="body" sz="quarter" idx="11" hasCustomPrompt="1"/>
          </p:nvPr>
        </p:nvSpPr>
        <p:spPr>
          <a:xfrm>
            <a:off x="1011143" y="5190186"/>
            <a:ext cx="5716332" cy="1088436"/>
          </a:xfrm>
          <a:prstGeom prst="rect">
            <a:avLst/>
          </a:prstGeom>
        </p:spPr>
        <p:txBody>
          <a:bodyPr anchor="t"/>
          <a:lstStyle>
            <a:lvl1pPr marL="0" indent="0">
              <a:spcBef>
                <a:spcPts val="0"/>
              </a:spcBef>
              <a:buFontTx/>
              <a:buNone/>
              <a:defRPr sz="3200" b="1">
                <a:solidFill>
                  <a:schemeClr val="bg1"/>
                </a:solidFill>
                <a:latin typeface="+mj-lt"/>
                <a:cs typeface="Rubik Medium" panose="020B0604020202020204" charset="-79"/>
              </a:defRPr>
            </a:lvl1pPr>
          </a:lstStyle>
          <a:p>
            <a:pPr fontAlgn="b"/>
            <a:r>
              <a:rPr lang="en-GB" baseline="0">
                <a:solidFill>
                  <a:schemeClr val="bg1"/>
                </a:solidFill>
              </a:rPr>
              <a:t>Click to edit two line Master headline</a:t>
            </a:r>
          </a:p>
        </p:txBody>
      </p:sp>
      <p:sp>
        <p:nvSpPr>
          <p:cNvPr id="15" name="Text Placeholder 2">
            <a:extLst>
              <a:ext uri="{FF2B5EF4-FFF2-40B4-BE49-F238E27FC236}">
                <a16:creationId xmlns:a16="http://schemas.microsoft.com/office/drawing/2014/main" id="{F2116D76-5560-C74A-88D5-2AFA36405B80}"/>
              </a:ext>
            </a:extLst>
          </p:cNvPr>
          <p:cNvSpPr>
            <a:spLocks noGrp="1"/>
          </p:cNvSpPr>
          <p:nvPr>
            <p:ph type="body" sz="quarter" idx="10" hasCustomPrompt="1"/>
          </p:nvPr>
        </p:nvSpPr>
        <p:spPr>
          <a:xfrm>
            <a:off x="1024022" y="4372377"/>
            <a:ext cx="5932016" cy="724634"/>
          </a:xfrm>
          <a:prstGeom prst="rect">
            <a:avLst/>
          </a:prstGeom>
        </p:spPr>
        <p:txBody>
          <a:bodyPr anchor="b"/>
          <a:lstStyle>
            <a:lvl1pPr>
              <a:spcBef>
                <a:spcPts val="0"/>
              </a:spcBef>
              <a:buFontTx/>
              <a:buNone/>
              <a:defRPr sz="1800" b="0" i="0">
                <a:solidFill>
                  <a:schemeClr val="bg1"/>
                </a:solidFill>
                <a:latin typeface="Lato" panose="020F0502020204030203" pitchFamily="34" charset="77"/>
              </a:defRPr>
            </a:lvl1pPr>
          </a:lstStyle>
          <a:p>
            <a:r>
              <a:rPr lang="en-US" sz="1800" baseline="0">
                <a:solidFill>
                  <a:schemeClr val="bg1"/>
                </a:solidFill>
                <a:latin typeface="Lato" panose="020F0502020204030203" pitchFamily="34" charset="77"/>
              </a:rPr>
              <a:t>Click to edit two line subhead for name and date </a:t>
            </a:r>
            <a:endParaRPr lang="en-GB" sz="1800" baseline="0">
              <a:solidFill>
                <a:schemeClr val="bg1"/>
              </a:solidFill>
              <a:latin typeface="Lato" panose="020F0502020204030203" pitchFamily="34" charset="77"/>
            </a:endParaRPr>
          </a:p>
        </p:txBody>
      </p:sp>
    </p:spTree>
    <p:extLst>
      <p:ext uri="{BB962C8B-B14F-4D97-AF65-F5344CB8AC3E}">
        <p14:creationId xmlns:p14="http://schemas.microsoft.com/office/powerpoint/2010/main" val="4228224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ver page image 2">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82D0B9D-05F2-0847-8076-C404DC7233B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64" y="9141"/>
            <a:ext cx="9135871" cy="6845813"/>
          </a:xfrm>
          <a:prstGeom prst="rect">
            <a:avLst/>
          </a:prstGeom>
        </p:spPr>
      </p:pic>
      <p:sp>
        <p:nvSpPr>
          <p:cNvPr id="7" name="TextBox 6">
            <a:extLst>
              <a:ext uri="{FF2B5EF4-FFF2-40B4-BE49-F238E27FC236}">
                <a16:creationId xmlns:a16="http://schemas.microsoft.com/office/drawing/2014/main" id="{697A2BA3-9797-4848-89FE-0F5DD89FE417}"/>
              </a:ext>
            </a:extLst>
          </p:cNvPr>
          <p:cNvSpPr txBox="1"/>
          <p:nvPr/>
        </p:nvSpPr>
        <p:spPr>
          <a:xfrm>
            <a:off x="1039799"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
        <p:nvSpPr>
          <p:cNvPr id="8" name="Text Placeholder 4">
            <a:extLst>
              <a:ext uri="{FF2B5EF4-FFF2-40B4-BE49-F238E27FC236}">
                <a16:creationId xmlns:a16="http://schemas.microsoft.com/office/drawing/2014/main" id="{E21B6772-FB82-9D44-B25F-C3B6AF6A8BB1}"/>
              </a:ext>
            </a:extLst>
          </p:cNvPr>
          <p:cNvSpPr>
            <a:spLocks noGrp="1"/>
          </p:cNvSpPr>
          <p:nvPr>
            <p:ph type="body" sz="quarter" idx="11" hasCustomPrompt="1"/>
          </p:nvPr>
        </p:nvSpPr>
        <p:spPr>
          <a:xfrm>
            <a:off x="1011143" y="5190186"/>
            <a:ext cx="5716332" cy="1088436"/>
          </a:xfrm>
          <a:prstGeom prst="rect">
            <a:avLst/>
          </a:prstGeom>
        </p:spPr>
        <p:txBody>
          <a:bodyPr anchor="t"/>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two line Master headline</a:t>
            </a:r>
          </a:p>
        </p:txBody>
      </p:sp>
      <p:sp>
        <p:nvSpPr>
          <p:cNvPr id="9" name="Text Placeholder 2">
            <a:extLst>
              <a:ext uri="{FF2B5EF4-FFF2-40B4-BE49-F238E27FC236}">
                <a16:creationId xmlns:a16="http://schemas.microsoft.com/office/drawing/2014/main" id="{C236450C-F39E-D04E-AC6A-7752F7DE3073}"/>
              </a:ext>
            </a:extLst>
          </p:cNvPr>
          <p:cNvSpPr>
            <a:spLocks noGrp="1"/>
          </p:cNvSpPr>
          <p:nvPr>
            <p:ph type="body" sz="quarter" idx="10" hasCustomPrompt="1"/>
          </p:nvPr>
        </p:nvSpPr>
        <p:spPr>
          <a:xfrm>
            <a:off x="1024022" y="4372377"/>
            <a:ext cx="5932016" cy="724634"/>
          </a:xfrm>
          <a:prstGeom prst="rect">
            <a:avLst/>
          </a:prstGeom>
        </p:spPr>
        <p:txBody>
          <a:bodyPr anchor="b"/>
          <a:lstStyle>
            <a:lvl1pPr>
              <a:spcBef>
                <a:spcPts val="0"/>
              </a:spcBef>
              <a:buFontTx/>
              <a:buNone/>
              <a:defRPr sz="1800" b="0" i="0">
                <a:solidFill>
                  <a:schemeClr val="bg1"/>
                </a:solidFill>
                <a:latin typeface="Lato" panose="020F0502020204030203" pitchFamily="34" charset="77"/>
              </a:defRPr>
            </a:lvl1pPr>
          </a:lstStyle>
          <a:p>
            <a:r>
              <a:rPr lang="en-US" sz="1800" baseline="0">
                <a:solidFill>
                  <a:schemeClr val="bg1"/>
                </a:solidFill>
                <a:latin typeface="Lato" panose="020F0502020204030203" pitchFamily="34" charset="77"/>
              </a:rPr>
              <a:t>Click to edit two line subhead for name and date </a:t>
            </a:r>
            <a:endParaRPr lang="en-GB" sz="1800" baseline="0">
              <a:solidFill>
                <a:schemeClr val="bg1"/>
              </a:solidFill>
              <a:latin typeface="Lato" panose="020F0502020204030203" pitchFamily="34" charset="77"/>
            </a:endParaRPr>
          </a:p>
        </p:txBody>
      </p:sp>
    </p:spTree>
    <p:extLst>
      <p:ext uri="{BB962C8B-B14F-4D97-AF65-F5344CB8AC3E}">
        <p14:creationId xmlns:p14="http://schemas.microsoft.com/office/powerpoint/2010/main" val="1322254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 page image 3">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048"/>
            <a:ext cx="9144000" cy="6851904"/>
          </a:xfrm>
          <a:prstGeom prst="rect">
            <a:avLst/>
          </a:prstGeom>
        </p:spPr>
      </p:pic>
      <p:sp>
        <p:nvSpPr>
          <p:cNvPr id="12" name="TextBox 11">
            <a:extLst>
              <a:ext uri="{FF2B5EF4-FFF2-40B4-BE49-F238E27FC236}">
                <a16:creationId xmlns:a16="http://schemas.microsoft.com/office/drawing/2014/main" id="{BA4AE7E9-B6E5-F347-B29E-A06E4E42B4B5}"/>
              </a:ext>
            </a:extLst>
          </p:cNvPr>
          <p:cNvSpPr txBox="1"/>
          <p:nvPr/>
        </p:nvSpPr>
        <p:spPr>
          <a:xfrm>
            <a:off x="1039799"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
        <p:nvSpPr>
          <p:cNvPr id="6" name="Text Placeholder 4">
            <a:extLst>
              <a:ext uri="{FF2B5EF4-FFF2-40B4-BE49-F238E27FC236}">
                <a16:creationId xmlns:a16="http://schemas.microsoft.com/office/drawing/2014/main" id="{5778D31C-50B7-8048-92B0-2DCD962F83DA}"/>
              </a:ext>
            </a:extLst>
          </p:cNvPr>
          <p:cNvSpPr>
            <a:spLocks noGrp="1"/>
          </p:cNvSpPr>
          <p:nvPr>
            <p:ph type="body" sz="quarter" idx="11" hasCustomPrompt="1"/>
          </p:nvPr>
        </p:nvSpPr>
        <p:spPr>
          <a:xfrm>
            <a:off x="1011143" y="5190186"/>
            <a:ext cx="5716332" cy="1088436"/>
          </a:xfrm>
          <a:prstGeom prst="rect">
            <a:avLst/>
          </a:prstGeom>
        </p:spPr>
        <p:txBody>
          <a:bodyPr anchor="t"/>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two line Master headline</a:t>
            </a:r>
          </a:p>
        </p:txBody>
      </p:sp>
      <p:sp>
        <p:nvSpPr>
          <p:cNvPr id="7" name="Text Placeholder 2">
            <a:extLst>
              <a:ext uri="{FF2B5EF4-FFF2-40B4-BE49-F238E27FC236}">
                <a16:creationId xmlns:a16="http://schemas.microsoft.com/office/drawing/2014/main" id="{B1120088-AA54-4347-B946-4E4FF42595D4}"/>
              </a:ext>
            </a:extLst>
          </p:cNvPr>
          <p:cNvSpPr>
            <a:spLocks noGrp="1"/>
          </p:cNvSpPr>
          <p:nvPr>
            <p:ph type="body" sz="quarter" idx="10" hasCustomPrompt="1"/>
          </p:nvPr>
        </p:nvSpPr>
        <p:spPr>
          <a:xfrm>
            <a:off x="1024022" y="4372377"/>
            <a:ext cx="5932016" cy="724634"/>
          </a:xfrm>
          <a:prstGeom prst="rect">
            <a:avLst/>
          </a:prstGeom>
        </p:spPr>
        <p:txBody>
          <a:bodyPr anchor="b"/>
          <a:lstStyle>
            <a:lvl1pPr>
              <a:spcBef>
                <a:spcPts val="0"/>
              </a:spcBef>
              <a:buFontTx/>
              <a:buNone/>
              <a:defRPr sz="1800" b="0" i="0">
                <a:solidFill>
                  <a:schemeClr val="bg1"/>
                </a:solidFill>
                <a:latin typeface="Lato" panose="020F0502020204030203" pitchFamily="34" charset="77"/>
              </a:defRPr>
            </a:lvl1pPr>
          </a:lstStyle>
          <a:p>
            <a:r>
              <a:rPr lang="en-US" sz="1800" baseline="0">
                <a:solidFill>
                  <a:schemeClr val="bg1"/>
                </a:solidFill>
                <a:latin typeface="Lato" panose="020F0502020204030203" pitchFamily="34" charset="77"/>
              </a:rPr>
              <a:t>Click to edit two line subhead for name and date </a:t>
            </a:r>
            <a:endParaRPr lang="en-GB" sz="1800" baseline="0">
              <a:solidFill>
                <a:schemeClr val="bg1"/>
              </a:solidFill>
              <a:latin typeface="Lato" panose="020F0502020204030203" pitchFamily="34" charset="77"/>
            </a:endParaRPr>
          </a:p>
        </p:txBody>
      </p:sp>
    </p:spTree>
    <p:extLst>
      <p:ext uri="{BB962C8B-B14F-4D97-AF65-F5344CB8AC3E}">
        <p14:creationId xmlns:p14="http://schemas.microsoft.com/office/powerpoint/2010/main" val="856513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age image 4">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7" name="TextBox 6">
            <a:extLst>
              <a:ext uri="{FF2B5EF4-FFF2-40B4-BE49-F238E27FC236}">
                <a16:creationId xmlns:a16="http://schemas.microsoft.com/office/drawing/2014/main" id="{454E7328-BA11-AF4F-8327-313DD12E4B3A}"/>
              </a:ext>
            </a:extLst>
          </p:cNvPr>
          <p:cNvSpPr txBox="1"/>
          <p:nvPr/>
        </p:nvSpPr>
        <p:spPr>
          <a:xfrm>
            <a:off x="1039799"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
        <p:nvSpPr>
          <p:cNvPr id="9" name="Text Placeholder 4">
            <a:extLst>
              <a:ext uri="{FF2B5EF4-FFF2-40B4-BE49-F238E27FC236}">
                <a16:creationId xmlns:a16="http://schemas.microsoft.com/office/drawing/2014/main" id="{F1DFC4CA-F4EF-014A-8814-77E4E654FBAB}"/>
              </a:ext>
            </a:extLst>
          </p:cNvPr>
          <p:cNvSpPr>
            <a:spLocks noGrp="1"/>
          </p:cNvSpPr>
          <p:nvPr>
            <p:ph type="body" sz="quarter" idx="11" hasCustomPrompt="1"/>
          </p:nvPr>
        </p:nvSpPr>
        <p:spPr>
          <a:xfrm>
            <a:off x="1011143" y="5190186"/>
            <a:ext cx="5716332" cy="1088436"/>
          </a:xfrm>
          <a:prstGeom prst="rect">
            <a:avLst/>
          </a:prstGeom>
        </p:spPr>
        <p:txBody>
          <a:bodyPr anchor="t"/>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two line Master headline</a:t>
            </a:r>
          </a:p>
        </p:txBody>
      </p:sp>
      <p:sp>
        <p:nvSpPr>
          <p:cNvPr id="10" name="Text Placeholder 2">
            <a:extLst>
              <a:ext uri="{FF2B5EF4-FFF2-40B4-BE49-F238E27FC236}">
                <a16:creationId xmlns:a16="http://schemas.microsoft.com/office/drawing/2014/main" id="{A995591A-BD90-C94B-AB2D-67B424962D2A}"/>
              </a:ext>
            </a:extLst>
          </p:cNvPr>
          <p:cNvSpPr>
            <a:spLocks noGrp="1"/>
          </p:cNvSpPr>
          <p:nvPr>
            <p:ph type="body" sz="quarter" idx="10" hasCustomPrompt="1"/>
          </p:nvPr>
        </p:nvSpPr>
        <p:spPr>
          <a:xfrm>
            <a:off x="1024022" y="4372377"/>
            <a:ext cx="5932016" cy="724634"/>
          </a:xfrm>
          <a:prstGeom prst="rect">
            <a:avLst/>
          </a:prstGeom>
        </p:spPr>
        <p:txBody>
          <a:bodyPr anchor="b"/>
          <a:lstStyle>
            <a:lvl1pPr>
              <a:spcBef>
                <a:spcPts val="0"/>
              </a:spcBef>
              <a:buFontTx/>
              <a:buNone/>
              <a:defRPr sz="1800" b="0" i="0">
                <a:solidFill>
                  <a:schemeClr val="bg1"/>
                </a:solidFill>
                <a:latin typeface="Lato" panose="020F0502020204030203" pitchFamily="34" charset="77"/>
              </a:defRPr>
            </a:lvl1pPr>
          </a:lstStyle>
          <a:p>
            <a:r>
              <a:rPr lang="en-US" sz="1800" baseline="0">
                <a:solidFill>
                  <a:schemeClr val="bg1"/>
                </a:solidFill>
                <a:latin typeface="Lato" panose="020F0502020204030203" pitchFamily="34" charset="77"/>
              </a:rPr>
              <a:t>Click to edit two line subhead for name and date </a:t>
            </a:r>
            <a:endParaRPr lang="en-GB" sz="1800" baseline="0">
              <a:solidFill>
                <a:schemeClr val="bg1"/>
              </a:solidFill>
              <a:latin typeface="Lato" panose="020F0502020204030203" pitchFamily="34" charset="77"/>
            </a:endParaRPr>
          </a:p>
        </p:txBody>
      </p:sp>
    </p:spTree>
    <p:extLst>
      <p:ext uri="{BB962C8B-B14F-4D97-AF65-F5344CB8AC3E}">
        <p14:creationId xmlns:p14="http://schemas.microsoft.com/office/powerpoint/2010/main" val="1856570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ver page image 5">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92B644F-C014-1B48-8909-B084869986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048"/>
            <a:ext cx="9144000" cy="6851904"/>
          </a:xfrm>
          <a:prstGeom prst="rect">
            <a:avLst/>
          </a:prstGeom>
        </p:spPr>
      </p:pic>
      <p:sp>
        <p:nvSpPr>
          <p:cNvPr id="12" name="TextBox 11">
            <a:extLst>
              <a:ext uri="{FF2B5EF4-FFF2-40B4-BE49-F238E27FC236}">
                <a16:creationId xmlns:a16="http://schemas.microsoft.com/office/drawing/2014/main" id="{2C381772-BCDF-F647-9BE9-7328E933CF0E}"/>
              </a:ext>
            </a:extLst>
          </p:cNvPr>
          <p:cNvSpPr txBox="1"/>
          <p:nvPr/>
        </p:nvSpPr>
        <p:spPr>
          <a:xfrm>
            <a:off x="1039799"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
        <p:nvSpPr>
          <p:cNvPr id="6" name="Text Placeholder 4">
            <a:extLst>
              <a:ext uri="{FF2B5EF4-FFF2-40B4-BE49-F238E27FC236}">
                <a16:creationId xmlns:a16="http://schemas.microsoft.com/office/drawing/2014/main" id="{B4E5DA47-DAEA-D440-A5EA-E4B2CC425769}"/>
              </a:ext>
            </a:extLst>
          </p:cNvPr>
          <p:cNvSpPr>
            <a:spLocks noGrp="1"/>
          </p:cNvSpPr>
          <p:nvPr>
            <p:ph type="body" sz="quarter" idx="11" hasCustomPrompt="1"/>
          </p:nvPr>
        </p:nvSpPr>
        <p:spPr>
          <a:xfrm>
            <a:off x="1011143" y="5190186"/>
            <a:ext cx="5716332" cy="1088436"/>
          </a:xfrm>
          <a:prstGeom prst="rect">
            <a:avLst/>
          </a:prstGeom>
        </p:spPr>
        <p:txBody>
          <a:bodyPr anchor="t"/>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two line Master headline</a:t>
            </a:r>
          </a:p>
        </p:txBody>
      </p:sp>
      <p:sp>
        <p:nvSpPr>
          <p:cNvPr id="9" name="Text Placeholder 2">
            <a:extLst>
              <a:ext uri="{FF2B5EF4-FFF2-40B4-BE49-F238E27FC236}">
                <a16:creationId xmlns:a16="http://schemas.microsoft.com/office/drawing/2014/main" id="{25E11C82-CC99-3843-B3CA-BC1CCB98BA20}"/>
              </a:ext>
            </a:extLst>
          </p:cNvPr>
          <p:cNvSpPr>
            <a:spLocks noGrp="1"/>
          </p:cNvSpPr>
          <p:nvPr>
            <p:ph type="body" sz="quarter" idx="10" hasCustomPrompt="1"/>
          </p:nvPr>
        </p:nvSpPr>
        <p:spPr>
          <a:xfrm>
            <a:off x="1024022" y="4372377"/>
            <a:ext cx="5932016" cy="724634"/>
          </a:xfrm>
          <a:prstGeom prst="rect">
            <a:avLst/>
          </a:prstGeom>
        </p:spPr>
        <p:txBody>
          <a:bodyPr anchor="b"/>
          <a:lstStyle>
            <a:lvl1pPr>
              <a:spcBef>
                <a:spcPts val="0"/>
              </a:spcBef>
              <a:buFontTx/>
              <a:buNone/>
              <a:defRPr sz="1800" b="0" i="0">
                <a:solidFill>
                  <a:schemeClr val="bg1"/>
                </a:solidFill>
                <a:latin typeface="Lato" panose="020F0502020204030203" pitchFamily="34" charset="77"/>
              </a:defRPr>
            </a:lvl1pPr>
          </a:lstStyle>
          <a:p>
            <a:r>
              <a:rPr lang="en-US" sz="1800" baseline="0">
                <a:solidFill>
                  <a:schemeClr val="bg1"/>
                </a:solidFill>
                <a:latin typeface="Lato" panose="020F0502020204030203" pitchFamily="34" charset="77"/>
              </a:rPr>
              <a:t>Click to edit two line subhead for name and date </a:t>
            </a:r>
            <a:endParaRPr lang="en-GB" sz="1800" baseline="0">
              <a:solidFill>
                <a:schemeClr val="bg1"/>
              </a:solidFill>
              <a:latin typeface="Lato" panose="020F0502020204030203" pitchFamily="34" charset="77"/>
            </a:endParaRPr>
          </a:p>
        </p:txBody>
      </p:sp>
    </p:spTree>
    <p:extLst>
      <p:ext uri="{BB962C8B-B14F-4D97-AF65-F5344CB8AC3E}">
        <p14:creationId xmlns:p14="http://schemas.microsoft.com/office/powerpoint/2010/main" val="684720403"/>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A1C9DCC-A151-4189-ADB0-22DD1ACE296B}" type="datetimeFigureOut">
              <a:rPr lang="en-GB" smtClean="0"/>
              <a:t>22/09/2026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3E8666-479A-468A-996A-1E501F235892}" type="slidenum">
              <a:rPr lang="en-GB" smtClean="0"/>
              <a:t>‹#›</a:t>
            </a:fld>
            <a:endParaRPr lang="en-GB"/>
          </a:p>
        </p:txBody>
      </p:sp>
    </p:spTree>
    <p:extLst>
      <p:ext uri="{BB962C8B-B14F-4D97-AF65-F5344CB8AC3E}">
        <p14:creationId xmlns:p14="http://schemas.microsoft.com/office/powerpoint/2010/main" val="3511048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page 1: Purpl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DB58AB1-67B8-854C-9A94-69B44A70D7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3" name="Text Placeholder 2">
            <a:extLst>
              <a:ext uri="{FF2B5EF4-FFF2-40B4-BE49-F238E27FC236}">
                <a16:creationId xmlns:a16="http://schemas.microsoft.com/office/drawing/2014/main" id="{BDFD3668-AEF2-2D46-BBB9-16A7C854B85F}"/>
              </a:ext>
            </a:extLst>
          </p:cNvPr>
          <p:cNvSpPr>
            <a:spLocks noGrp="1"/>
          </p:cNvSpPr>
          <p:nvPr>
            <p:ph type="body" sz="quarter" idx="10" hasCustomPrompt="1"/>
          </p:nvPr>
        </p:nvSpPr>
        <p:spPr>
          <a:xfrm>
            <a:off x="1030461" y="3770488"/>
            <a:ext cx="5932016" cy="978794"/>
          </a:xfrm>
          <a:prstGeom prst="rect">
            <a:avLst/>
          </a:prstGeom>
        </p:spPr>
        <p:txBody>
          <a:bodyPr anchor="t"/>
          <a:lstStyle>
            <a:lvl1pPr>
              <a:spcBef>
                <a:spcPts val="0"/>
              </a:spcBef>
              <a:buFontTx/>
              <a:buNone/>
              <a:defRPr sz="1800" b="0" i="0">
                <a:solidFill>
                  <a:schemeClr val="bg1"/>
                </a:solidFill>
                <a:latin typeface="Lato" panose="020F0502020204030203" pitchFamily="34" charset="77"/>
              </a:defRPr>
            </a:lvl1pPr>
          </a:lstStyle>
          <a:p>
            <a:r>
              <a:rPr lang="en-US" baseline="0">
                <a:solidFill>
                  <a:schemeClr val="bg1"/>
                </a:solidFill>
              </a:rPr>
              <a:t>Click to edit two line title number</a:t>
            </a:r>
            <a:endParaRPr lang="en-GB" baseline="0">
              <a:solidFill>
                <a:schemeClr val="bg1"/>
              </a:solidFill>
            </a:endParaRPr>
          </a:p>
        </p:txBody>
      </p:sp>
      <p:sp>
        <p:nvSpPr>
          <p:cNvPr id="5" name="Text Placeholder 4">
            <a:extLst>
              <a:ext uri="{FF2B5EF4-FFF2-40B4-BE49-F238E27FC236}">
                <a16:creationId xmlns:a16="http://schemas.microsoft.com/office/drawing/2014/main" id="{29BDD682-2763-9243-B14F-9C857C1A8971}"/>
              </a:ext>
            </a:extLst>
          </p:cNvPr>
          <p:cNvSpPr>
            <a:spLocks noGrp="1"/>
          </p:cNvSpPr>
          <p:nvPr>
            <p:ph type="body" sz="quarter" idx="11" hasCustomPrompt="1"/>
          </p:nvPr>
        </p:nvSpPr>
        <p:spPr>
          <a:xfrm>
            <a:off x="1030461" y="1593079"/>
            <a:ext cx="5716332" cy="1987420"/>
          </a:xfrm>
          <a:prstGeom prst="rect">
            <a:avLst/>
          </a:prstGeom>
        </p:spPr>
        <p:txBody>
          <a:bodyPr anchor="b"/>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four line Master headline</a:t>
            </a:r>
          </a:p>
        </p:txBody>
      </p:sp>
      <p:sp>
        <p:nvSpPr>
          <p:cNvPr id="11" name="TextBox 10">
            <a:extLst>
              <a:ext uri="{FF2B5EF4-FFF2-40B4-BE49-F238E27FC236}">
                <a16:creationId xmlns:a16="http://schemas.microsoft.com/office/drawing/2014/main" id="{85F42570-83F6-6947-9DCF-10F580069B36}"/>
              </a:ext>
            </a:extLst>
          </p:cNvPr>
          <p:cNvSpPr txBox="1"/>
          <p:nvPr/>
        </p:nvSpPr>
        <p:spPr>
          <a:xfrm>
            <a:off x="1030461"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Tree>
    <p:extLst>
      <p:ext uri="{BB962C8B-B14F-4D97-AF65-F5344CB8AC3E}">
        <p14:creationId xmlns:p14="http://schemas.microsoft.com/office/powerpoint/2010/main" val="2216235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page 2: Yellow">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2E6E2EE-B91C-CE42-B018-5FFC42EBB4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26" name="Text Placeholder 2">
            <a:extLst>
              <a:ext uri="{FF2B5EF4-FFF2-40B4-BE49-F238E27FC236}">
                <a16:creationId xmlns:a16="http://schemas.microsoft.com/office/drawing/2014/main" id="{693FD4AB-D534-0548-912D-FA3262674504}"/>
              </a:ext>
            </a:extLst>
          </p:cNvPr>
          <p:cNvSpPr>
            <a:spLocks noGrp="1"/>
          </p:cNvSpPr>
          <p:nvPr>
            <p:ph type="body" sz="quarter" idx="10" hasCustomPrompt="1"/>
          </p:nvPr>
        </p:nvSpPr>
        <p:spPr>
          <a:xfrm>
            <a:off x="1030461" y="3770488"/>
            <a:ext cx="5932016" cy="978794"/>
          </a:xfrm>
          <a:prstGeom prst="rect">
            <a:avLst/>
          </a:prstGeom>
        </p:spPr>
        <p:txBody>
          <a:bodyPr anchor="t"/>
          <a:lstStyle>
            <a:lvl1pPr>
              <a:spcBef>
                <a:spcPts val="0"/>
              </a:spcBef>
              <a:buFontTx/>
              <a:buNone/>
              <a:defRPr sz="1800" b="0" i="0">
                <a:solidFill>
                  <a:schemeClr val="bg1"/>
                </a:solidFill>
                <a:latin typeface="Lato" panose="020F0502020204030203" pitchFamily="34" charset="77"/>
              </a:defRPr>
            </a:lvl1pPr>
          </a:lstStyle>
          <a:p>
            <a:r>
              <a:rPr lang="en-US" baseline="0">
                <a:solidFill>
                  <a:schemeClr val="bg1"/>
                </a:solidFill>
              </a:rPr>
              <a:t>Click to edit two line title number</a:t>
            </a:r>
            <a:endParaRPr lang="en-GB" baseline="0">
              <a:solidFill>
                <a:schemeClr val="bg1"/>
              </a:solidFill>
            </a:endParaRPr>
          </a:p>
        </p:txBody>
      </p:sp>
      <p:sp>
        <p:nvSpPr>
          <p:cNvPr id="27" name="Text Placeholder 4">
            <a:extLst>
              <a:ext uri="{FF2B5EF4-FFF2-40B4-BE49-F238E27FC236}">
                <a16:creationId xmlns:a16="http://schemas.microsoft.com/office/drawing/2014/main" id="{E321B71F-F6C1-CD41-B8EE-FA54B83EF6A4}"/>
              </a:ext>
            </a:extLst>
          </p:cNvPr>
          <p:cNvSpPr>
            <a:spLocks noGrp="1"/>
          </p:cNvSpPr>
          <p:nvPr>
            <p:ph type="body" sz="quarter" idx="11" hasCustomPrompt="1"/>
          </p:nvPr>
        </p:nvSpPr>
        <p:spPr>
          <a:xfrm>
            <a:off x="1030461" y="1586204"/>
            <a:ext cx="5716332" cy="1987420"/>
          </a:xfrm>
          <a:prstGeom prst="rect">
            <a:avLst/>
          </a:prstGeom>
        </p:spPr>
        <p:txBody>
          <a:bodyPr anchor="b"/>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four line Master headline</a:t>
            </a:r>
          </a:p>
        </p:txBody>
      </p:sp>
      <p:sp>
        <p:nvSpPr>
          <p:cNvPr id="28" name="TextBox 27">
            <a:extLst>
              <a:ext uri="{FF2B5EF4-FFF2-40B4-BE49-F238E27FC236}">
                <a16:creationId xmlns:a16="http://schemas.microsoft.com/office/drawing/2014/main" id="{AC50254A-C91C-3644-BB24-716BDE10304D}"/>
              </a:ext>
            </a:extLst>
          </p:cNvPr>
          <p:cNvSpPr txBox="1"/>
          <p:nvPr/>
        </p:nvSpPr>
        <p:spPr>
          <a:xfrm>
            <a:off x="1030461"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Tree>
    <p:extLst>
      <p:ext uri="{BB962C8B-B14F-4D97-AF65-F5344CB8AC3E}">
        <p14:creationId xmlns:p14="http://schemas.microsoft.com/office/powerpoint/2010/main" val="990630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page 3: Pi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F467AC0-8D4D-BB4F-A4F3-C1EC47FB3F1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17" name="Text Placeholder 2">
            <a:extLst>
              <a:ext uri="{FF2B5EF4-FFF2-40B4-BE49-F238E27FC236}">
                <a16:creationId xmlns:a16="http://schemas.microsoft.com/office/drawing/2014/main" id="{65CE9704-45F5-AA46-90AB-22A5DC6BD07A}"/>
              </a:ext>
            </a:extLst>
          </p:cNvPr>
          <p:cNvSpPr>
            <a:spLocks noGrp="1"/>
          </p:cNvSpPr>
          <p:nvPr>
            <p:ph type="body" sz="quarter" idx="10" hasCustomPrompt="1"/>
          </p:nvPr>
        </p:nvSpPr>
        <p:spPr>
          <a:xfrm>
            <a:off x="1030461" y="3770488"/>
            <a:ext cx="5932016" cy="978794"/>
          </a:xfrm>
          <a:prstGeom prst="rect">
            <a:avLst/>
          </a:prstGeom>
        </p:spPr>
        <p:txBody>
          <a:bodyPr anchor="t"/>
          <a:lstStyle>
            <a:lvl1pPr>
              <a:spcBef>
                <a:spcPts val="0"/>
              </a:spcBef>
              <a:buFontTx/>
              <a:buNone/>
              <a:defRPr sz="1800" b="0" i="0">
                <a:solidFill>
                  <a:schemeClr val="bg1"/>
                </a:solidFill>
                <a:latin typeface="Lato" panose="020F0502020204030203" pitchFamily="34" charset="77"/>
              </a:defRPr>
            </a:lvl1pPr>
          </a:lstStyle>
          <a:p>
            <a:r>
              <a:rPr lang="en-US" baseline="0">
                <a:solidFill>
                  <a:schemeClr val="bg1"/>
                </a:solidFill>
              </a:rPr>
              <a:t>Click to edit two line title number</a:t>
            </a:r>
            <a:endParaRPr lang="en-GB" baseline="0">
              <a:solidFill>
                <a:schemeClr val="bg1"/>
              </a:solidFill>
            </a:endParaRPr>
          </a:p>
        </p:txBody>
      </p:sp>
      <p:sp>
        <p:nvSpPr>
          <p:cNvPr id="18" name="Text Placeholder 4">
            <a:extLst>
              <a:ext uri="{FF2B5EF4-FFF2-40B4-BE49-F238E27FC236}">
                <a16:creationId xmlns:a16="http://schemas.microsoft.com/office/drawing/2014/main" id="{471F1FEB-D33D-4541-97D4-CFFA46E480B0}"/>
              </a:ext>
            </a:extLst>
          </p:cNvPr>
          <p:cNvSpPr>
            <a:spLocks noGrp="1"/>
          </p:cNvSpPr>
          <p:nvPr>
            <p:ph type="body" sz="quarter" idx="11" hasCustomPrompt="1"/>
          </p:nvPr>
        </p:nvSpPr>
        <p:spPr>
          <a:xfrm>
            <a:off x="1030461" y="1586204"/>
            <a:ext cx="5716332" cy="1987420"/>
          </a:xfrm>
          <a:prstGeom prst="rect">
            <a:avLst/>
          </a:prstGeom>
        </p:spPr>
        <p:txBody>
          <a:bodyPr anchor="b"/>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four line Master headline</a:t>
            </a:r>
          </a:p>
        </p:txBody>
      </p:sp>
      <p:sp>
        <p:nvSpPr>
          <p:cNvPr id="19" name="TextBox 18">
            <a:extLst>
              <a:ext uri="{FF2B5EF4-FFF2-40B4-BE49-F238E27FC236}">
                <a16:creationId xmlns:a16="http://schemas.microsoft.com/office/drawing/2014/main" id="{923FEA16-9AD6-B841-9D5F-5B4D5F9CF0FF}"/>
              </a:ext>
            </a:extLst>
          </p:cNvPr>
          <p:cNvSpPr txBox="1"/>
          <p:nvPr/>
        </p:nvSpPr>
        <p:spPr>
          <a:xfrm>
            <a:off x="1030461"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Tree>
    <p:extLst>
      <p:ext uri="{BB962C8B-B14F-4D97-AF65-F5344CB8AC3E}">
        <p14:creationId xmlns:p14="http://schemas.microsoft.com/office/powerpoint/2010/main" val="82416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page 4: Blu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B86882F-7751-E745-A0E0-21618A66CA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048"/>
            <a:ext cx="9144000" cy="6851904"/>
          </a:xfrm>
          <a:prstGeom prst="rect">
            <a:avLst/>
          </a:prstGeom>
        </p:spPr>
      </p:pic>
      <p:pic>
        <p:nvPicPr>
          <p:cNvPr id="9" name="Picture 8">
            <a:extLst>
              <a:ext uri="{FF2B5EF4-FFF2-40B4-BE49-F238E27FC236}">
                <a16:creationId xmlns:a16="http://schemas.microsoft.com/office/drawing/2014/main" id="{8DC5D3FE-5F92-2947-A252-508875477D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16" name="Text Placeholder 2">
            <a:extLst>
              <a:ext uri="{FF2B5EF4-FFF2-40B4-BE49-F238E27FC236}">
                <a16:creationId xmlns:a16="http://schemas.microsoft.com/office/drawing/2014/main" id="{14AFD549-9755-3741-AAEB-9CDECD162E0E}"/>
              </a:ext>
            </a:extLst>
          </p:cNvPr>
          <p:cNvSpPr>
            <a:spLocks noGrp="1"/>
          </p:cNvSpPr>
          <p:nvPr>
            <p:ph type="body" sz="quarter" idx="10" hasCustomPrompt="1"/>
          </p:nvPr>
        </p:nvSpPr>
        <p:spPr>
          <a:xfrm>
            <a:off x="1030461" y="3770488"/>
            <a:ext cx="5932016" cy="978794"/>
          </a:xfrm>
          <a:prstGeom prst="rect">
            <a:avLst/>
          </a:prstGeom>
        </p:spPr>
        <p:txBody>
          <a:bodyPr anchor="t"/>
          <a:lstStyle>
            <a:lvl1pPr>
              <a:spcBef>
                <a:spcPts val="0"/>
              </a:spcBef>
              <a:buFontTx/>
              <a:buNone/>
              <a:defRPr sz="1800" b="0" i="0">
                <a:solidFill>
                  <a:schemeClr val="bg1"/>
                </a:solidFill>
                <a:latin typeface="Lato" panose="020F0502020204030203" pitchFamily="34" charset="77"/>
              </a:defRPr>
            </a:lvl1pPr>
          </a:lstStyle>
          <a:p>
            <a:r>
              <a:rPr lang="en-US" baseline="0">
                <a:solidFill>
                  <a:schemeClr val="bg1"/>
                </a:solidFill>
              </a:rPr>
              <a:t>Click to edit two line title number</a:t>
            </a:r>
            <a:endParaRPr lang="en-GB" baseline="0">
              <a:solidFill>
                <a:schemeClr val="bg1"/>
              </a:solidFill>
            </a:endParaRPr>
          </a:p>
        </p:txBody>
      </p:sp>
      <p:sp>
        <p:nvSpPr>
          <p:cNvPr id="17" name="Text Placeholder 4">
            <a:extLst>
              <a:ext uri="{FF2B5EF4-FFF2-40B4-BE49-F238E27FC236}">
                <a16:creationId xmlns:a16="http://schemas.microsoft.com/office/drawing/2014/main" id="{3925EB98-BBF6-9549-B356-4BB02E10C005}"/>
              </a:ext>
            </a:extLst>
          </p:cNvPr>
          <p:cNvSpPr>
            <a:spLocks noGrp="1"/>
          </p:cNvSpPr>
          <p:nvPr>
            <p:ph type="body" sz="quarter" idx="11" hasCustomPrompt="1"/>
          </p:nvPr>
        </p:nvSpPr>
        <p:spPr>
          <a:xfrm>
            <a:off x="1030461" y="1586204"/>
            <a:ext cx="5716332" cy="1987420"/>
          </a:xfrm>
          <a:prstGeom prst="rect">
            <a:avLst/>
          </a:prstGeom>
        </p:spPr>
        <p:txBody>
          <a:bodyPr anchor="b"/>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four line Master headline</a:t>
            </a:r>
          </a:p>
        </p:txBody>
      </p:sp>
      <p:sp>
        <p:nvSpPr>
          <p:cNvPr id="18" name="TextBox 17">
            <a:extLst>
              <a:ext uri="{FF2B5EF4-FFF2-40B4-BE49-F238E27FC236}">
                <a16:creationId xmlns:a16="http://schemas.microsoft.com/office/drawing/2014/main" id="{31A2D9B7-9B77-0144-B130-8E5F18831B45}"/>
              </a:ext>
            </a:extLst>
          </p:cNvPr>
          <p:cNvSpPr txBox="1"/>
          <p:nvPr/>
        </p:nvSpPr>
        <p:spPr>
          <a:xfrm>
            <a:off x="1030461"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Tree>
    <p:extLst>
      <p:ext uri="{BB962C8B-B14F-4D97-AF65-F5344CB8AC3E}">
        <p14:creationId xmlns:p14="http://schemas.microsoft.com/office/powerpoint/2010/main" val="2741440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5BF54EF-01C5-5C42-9309-AFEB34E315C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19" name="Text Placeholder 2">
            <a:extLst>
              <a:ext uri="{FF2B5EF4-FFF2-40B4-BE49-F238E27FC236}">
                <a16:creationId xmlns:a16="http://schemas.microsoft.com/office/drawing/2014/main" id="{D1645992-B796-C641-8113-65A33B683481}"/>
              </a:ext>
            </a:extLst>
          </p:cNvPr>
          <p:cNvSpPr>
            <a:spLocks noGrp="1"/>
          </p:cNvSpPr>
          <p:nvPr>
            <p:ph type="body" sz="quarter" idx="10" hasCustomPrompt="1"/>
          </p:nvPr>
        </p:nvSpPr>
        <p:spPr>
          <a:xfrm>
            <a:off x="1030461" y="3770488"/>
            <a:ext cx="5932016" cy="978794"/>
          </a:xfrm>
          <a:prstGeom prst="rect">
            <a:avLst/>
          </a:prstGeom>
        </p:spPr>
        <p:txBody>
          <a:bodyPr anchor="t"/>
          <a:lstStyle>
            <a:lvl1pPr>
              <a:spcBef>
                <a:spcPts val="0"/>
              </a:spcBef>
              <a:buFontTx/>
              <a:buNone/>
              <a:defRPr sz="1800" b="0" i="0">
                <a:solidFill>
                  <a:schemeClr val="bg1"/>
                </a:solidFill>
                <a:latin typeface="Lato" panose="020F0502020204030203" pitchFamily="34" charset="77"/>
              </a:defRPr>
            </a:lvl1pPr>
          </a:lstStyle>
          <a:p>
            <a:r>
              <a:rPr lang="en-US" baseline="0">
                <a:solidFill>
                  <a:schemeClr val="bg1"/>
                </a:solidFill>
              </a:rPr>
              <a:t>Click to edit two line title number</a:t>
            </a:r>
            <a:endParaRPr lang="en-GB" baseline="0">
              <a:solidFill>
                <a:schemeClr val="bg1"/>
              </a:solidFill>
            </a:endParaRPr>
          </a:p>
        </p:txBody>
      </p:sp>
      <p:sp>
        <p:nvSpPr>
          <p:cNvPr id="20" name="Text Placeholder 4">
            <a:extLst>
              <a:ext uri="{FF2B5EF4-FFF2-40B4-BE49-F238E27FC236}">
                <a16:creationId xmlns:a16="http://schemas.microsoft.com/office/drawing/2014/main" id="{E3A0C40B-7639-2E4B-A183-DC41E1BDB464}"/>
              </a:ext>
            </a:extLst>
          </p:cNvPr>
          <p:cNvSpPr>
            <a:spLocks noGrp="1"/>
          </p:cNvSpPr>
          <p:nvPr>
            <p:ph type="body" sz="quarter" idx="11" hasCustomPrompt="1"/>
          </p:nvPr>
        </p:nvSpPr>
        <p:spPr>
          <a:xfrm>
            <a:off x="1030461" y="1586204"/>
            <a:ext cx="5716332" cy="1987420"/>
          </a:xfrm>
          <a:prstGeom prst="rect">
            <a:avLst/>
          </a:prstGeom>
        </p:spPr>
        <p:txBody>
          <a:bodyPr anchor="b"/>
          <a:lstStyle>
            <a:lvl1pPr marL="0" indent="0">
              <a:spcBef>
                <a:spcPts val="0"/>
              </a:spcBef>
              <a:buFontTx/>
              <a:buNone/>
              <a:defRPr sz="3200" b="1">
                <a:solidFill>
                  <a:schemeClr val="bg1"/>
                </a:solidFill>
                <a:latin typeface="+mj-lt"/>
                <a:cs typeface="Rubik Medium" panose="02000604000000020004" pitchFamily="2" charset="-79"/>
              </a:defRPr>
            </a:lvl1pPr>
          </a:lstStyle>
          <a:p>
            <a:pPr fontAlgn="b"/>
            <a:r>
              <a:rPr lang="en-GB" baseline="0">
                <a:solidFill>
                  <a:schemeClr val="bg1"/>
                </a:solidFill>
              </a:rPr>
              <a:t>Click to edit four line Master headline</a:t>
            </a:r>
          </a:p>
        </p:txBody>
      </p:sp>
      <p:sp>
        <p:nvSpPr>
          <p:cNvPr id="21" name="TextBox 20">
            <a:extLst>
              <a:ext uri="{FF2B5EF4-FFF2-40B4-BE49-F238E27FC236}">
                <a16:creationId xmlns:a16="http://schemas.microsoft.com/office/drawing/2014/main" id="{9A6AA144-FEFB-FE4A-BCFB-9CE49BB188CF}"/>
              </a:ext>
            </a:extLst>
          </p:cNvPr>
          <p:cNvSpPr txBox="1"/>
          <p:nvPr/>
        </p:nvSpPr>
        <p:spPr>
          <a:xfrm>
            <a:off x="1030461" y="6365573"/>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chemeClr val="bg1"/>
                </a:solidFill>
                <a:latin typeface="Lato" panose="020F0502020204030203" pitchFamily="34" charset="77"/>
              </a:rPr>
              <a:t>nationalnumeracy.org.uk</a:t>
            </a:r>
            <a:endParaRPr lang="en-GB" sz="1200" b="0" i="0">
              <a:solidFill>
                <a:schemeClr val="bg1"/>
              </a:solidFill>
              <a:latin typeface="Lato" panose="020F0502020204030203" pitchFamily="34" charset="77"/>
            </a:endParaRPr>
          </a:p>
        </p:txBody>
      </p:sp>
    </p:spTree>
    <p:extLst>
      <p:ext uri="{BB962C8B-B14F-4D97-AF65-F5344CB8AC3E}">
        <p14:creationId xmlns:p14="http://schemas.microsoft.com/office/powerpoint/2010/main" val="2389135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page text only 2 columns (with numbers)">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4A49528-58E2-7F43-9B0B-08D5E45545D2}"/>
              </a:ext>
            </a:extLst>
          </p:cNvPr>
          <p:cNvSpPr>
            <a:spLocks noGrp="1"/>
          </p:cNvSpPr>
          <p:nvPr>
            <p:ph type="body" sz="quarter" idx="11" hasCustomPrompt="1"/>
          </p:nvPr>
        </p:nvSpPr>
        <p:spPr>
          <a:xfrm>
            <a:off x="503238" y="1484313"/>
            <a:ext cx="8137525" cy="377825"/>
          </a:xfrm>
          <a:prstGeom prst="rect">
            <a:avLst/>
          </a:prstGeom>
        </p:spPr>
        <p:txBody>
          <a:bodyPr/>
          <a:lstStyle>
            <a:lvl1pPr>
              <a:buFontTx/>
              <a:buNone/>
              <a:defRPr sz="1600" b="1">
                <a:solidFill>
                  <a:srgbClr val="951B81"/>
                </a:solidFill>
                <a:latin typeface="+mj-lt"/>
                <a:cs typeface="Rubik Medium" panose="02000604000000020004" pitchFamily="2" charset="-79"/>
              </a:defRPr>
            </a:lvl1pPr>
          </a:lstStyle>
          <a:p>
            <a:pPr lvl="0"/>
            <a:r>
              <a:rPr lang="en-GB"/>
              <a:t>Content page text only 2 columns (with falling numbers)</a:t>
            </a:r>
          </a:p>
        </p:txBody>
      </p:sp>
      <p:sp>
        <p:nvSpPr>
          <p:cNvPr id="8" name="Text Placeholder 7">
            <a:extLst>
              <a:ext uri="{FF2B5EF4-FFF2-40B4-BE49-F238E27FC236}">
                <a16:creationId xmlns:a16="http://schemas.microsoft.com/office/drawing/2014/main" id="{F075854F-B7E5-414C-8B72-6C8CB7A020B9}"/>
              </a:ext>
            </a:extLst>
          </p:cNvPr>
          <p:cNvSpPr>
            <a:spLocks noGrp="1"/>
          </p:cNvSpPr>
          <p:nvPr>
            <p:ph type="body" sz="quarter" idx="12" hasCustomPrompt="1"/>
          </p:nvPr>
        </p:nvSpPr>
        <p:spPr>
          <a:xfrm>
            <a:off x="475138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a:buFontTx/>
              <a:buNone/>
              <a:defRPr sz="1200" b="0" i="0">
                <a:latin typeface="Lato" panose="020F0502020204030203" pitchFamily="34" charset="77"/>
              </a:defRPr>
            </a:lvl3pPr>
            <a:lvl4pPr marL="180000" indent="180000">
              <a:buFont typeface="Arial" panose="020B0604020202020204" pitchFamily="34" charset="0"/>
              <a:buChar char="•"/>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Use bold heading for single line main title</a:t>
            </a:r>
          </a:p>
          <a:p>
            <a:pPr lvl="1"/>
            <a:r>
              <a:rPr lang="en-GB"/>
              <a:t>Use text heading for single line secondary titles</a:t>
            </a:r>
          </a:p>
          <a:p>
            <a:pPr lvl="2"/>
            <a:r>
              <a:rPr lang="en-GB"/>
              <a:t>Use body text for running text in paragraphs, with line breaks between </a:t>
            </a:r>
          </a:p>
          <a:p>
            <a:pPr lvl="3"/>
            <a:r>
              <a:rPr lang="en-GB"/>
              <a:t>Use bullet text for illustrative points</a:t>
            </a:r>
          </a:p>
        </p:txBody>
      </p:sp>
      <p:sp>
        <p:nvSpPr>
          <p:cNvPr id="6" name="Text Placeholder 7">
            <a:extLst>
              <a:ext uri="{FF2B5EF4-FFF2-40B4-BE49-F238E27FC236}">
                <a16:creationId xmlns:a16="http://schemas.microsoft.com/office/drawing/2014/main" id="{1B9D5547-FF25-4168-A37A-DBDAB6D95B76}"/>
              </a:ext>
            </a:extLst>
          </p:cNvPr>
          <p:cNvSpPr>
            <a:spLocks noGrp="1"/>
          </p:cNvSpPr>
          <p:nvPr>
            <p:ph type="body" sz="quarter" idx="13" hasCustomPrompt="1"/>
          </p:nvPr>
        </p:nvSpPr>
        <p:spPr>
          <a:xfrm>
            <a:off x="50323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marR="0" indent="-228600" algn="l" defTabSz="914400" rtl="0" eaLnBrk="1" fontAlgn="auto" latinLnBrk="0" hangingPunct="1">
              <a:lnSpc>
                <a:spcPct val="90000"/>
              </a:lnSpc>
              <a:spcBef>
                <a:spcPts val="500"/>
              </a:spcBef>
              <a:spcAft>
                <a:spcPts val="0"/>
              </a:spcAft>
              <a:buClrTx/>
              <a:buSzTx/>
              <a:buFontTx/>
              <a:buNone/>
              <a:tabLst/>
              <a:defRPr sz="1200" b="0" i="0">
                <a:latin typeface="Lato" panose="020F0502020204030203" pitchFamily="34" charset="77"/>
              </a:defRPr>
            </a:lvl3pPr>
            <a:lvl4pPr marL="0" marR="0" indent="36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tab pos="360000" algn="l"/>
              </a:tabLst>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here to edit text</a:t>
            </a:r>
          </a:p>
          <a:p>
            <a:pPr lvl="1"/>
            <a:r>
              <a:rPr lang="en-GB"/>
              <a:t>Subheading font style</a:t>
            </a:r>
          </a:p>
          <a:p>
            <a:pPr marL="0" marR="0" lvl="2" indent="-228600" algn="l" defTabSz="914400" rtl="0" eaLnBrk="1" fontAlgn="auto" latinLnBrk="0" hangingPunct="1">
              <a:lnSpc>
                <a:spcPct val="90000"/>
              </a:lnSpc>
              <a:spcBef>
                <a:spcPts val="500"/>
              </a:spcBef>
              <a:spcAft>
                <a:spcPts val="0"/>
              </a:spcAft>
              <a:buClrTx/>
              <a:buSzTx/>
              <a:buFontTx/>
              <a:buNone/>
              <a:tabLst/>
              <a:defRPr/>
            </a:pPr>
            <a:r>
              <a:rPr lang="en-GB"/>
              <a:t>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a:t>
            </a:r>
          </a:p>
          <a:p>
            <a:pPr marL="180000" marR="0" lvl="3" indent="18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Pull out point of interest in bullet text</a:t>
            </a:r>
          </a:p>
          <a:p>
            <a:pPr lvl="3"/>
            <a:endParaRPr lang="en-GB"/>
          </a:p>
        </p:txBody>
      </p:sp>
    </p:spTree>
    <p:extLst>
      <p:ext uri="{BB962C8B-B14F-4D97-AF65-F5344CB8AC3E}">
        <p14:creationId xmlns:p14="http://schemas.microsoft.com/office/powerpoint/2010/main" val="3617424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page text &amp; image (with numbers)">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CB16B8F5-C767-6E4F-B69D-6DAE3E323744}"/>
              </a:ext>
            </a:extLst>
          </p:cNvPr>
          <p:cNvSpPr>
            <a:spLocks noGrp="1"/>
          </p:cNvSpPr>
          <p:nvPr>
            <p:ph type="body" sz="quarter" idx="11" hasCustomPrompt="1"/>
          </p:nvPr>
        </p:nvSpPr>
        <p:spPr>
          <a:xfrm>
            <a:off x="503238" y="1484313"/>
            <a:ext cx="8137525" cy="377825"/>
          </a:xfrm>
          <a:prstGeom prst="rect">
            <a:avLst/>
          </a:prstGeom>
        </p:spPr>
        <p:txBody>
          <a:bodyPr/>
          <a:lstStyle>
            <a:lvl1pPr>
              <a:buFontTx/>
              <a:buNone/>
              <a:defRPr sz="1600" b="1">
                <a:solidFill>
                  <a:srgbClr val="951B81"/>
                </a:solidFill>
                <a:latin typeface="+mj-lt"/>
                <a:cs typeface="Rubik Medium" panose="02000604000000020004" pitchFamily="2" charset="-79"/>
              </a:defRPr>
            </a:lvl1pPr>
          </a:lstStyle>
          <a:p>
            <a:pPr lvl="0"/>
            <a:r>
              <a:rPr lang="en-GB"/>
              <a:t>Content page text &amp; image (with falling numbers)</a:t>
            </a:r>
          </a:p>
        </p:txBody>
      </p:sp>
      <p:sp>
        <p:nvSpPr>
          <p:cNvPr id="6" name="Picture Placeholder 5">
            <a:extLst>
              <a:ext uri="{FF2B5EF4-FFF2-40B4-BE49-F238E27FC236}">
                <a16:creationId xmlns:a16="http://schemas.microsoft.com/office/drawing/2014/main" id="{C1860C10-8CD6-1849-8771-10A2DC6E3438}"/>
              </a:ext>
            </a:extLst>
          </p:cNvPr>
          <p:cNvSpPr>
            <a:spLocks noGrp="1"/>
          </p:cNvSpPr>
          <p:nvPr>
            <p:ph type="pic" sz="quarter" idx="12"/>
          </p:nvPr>
        </p:nvSpPr>
        <p:spPr>
          <a:xfrm>
            <a:off x="4751388" y="1952625"/>
            <a:ext cx="3889375" cy="3948113"/>
          </a:xfrm>
          <a:prstGeom prst="rect">
            <a:avLst/>
          </a:prstGeom>
        </p:spPr>
        <p:txBody>
          <a:bodyPr/>
          <a:lstStyle>
            <a:lvl1pPr>
              <a:buNone/>
              <a:defRPr b="0" i="0">
                <a:latin typeface="Lato" panose="020F0502020204030203" pitchFamily="34" charset="77"/>
              </a:defRPr>
            </a:lvl1pPr>
          </a:lstStyle>
          <a:p>
            <a:r>
              <a:rPr lang="en-US"/>
              <a:t>Click icon to add picture</a:t>
            </a:r>
            <a:endParaRPr lang="en-GB"/>
          </a:p>
        </p:txBody>
      </p:sp>
      <p:sp>
        <p:nvSpPr>
          <p:cNvPr id="5" name="Text Placeholder 7">
            <a:extLst>
              <a:ext uri="{FF2B5EF4-FFF2-40B4-BE49-F238E27FC236}">
                <a16:creationId xmlns:a16="http://schemas.microsoft.com/office/drawing/2014/main" id="{84A1174E-92FB-4493-8632-78A8509A333C}"/>
              </a:ext>
            </a:extLst>
          </p:cNvPr>
          <p:cNvSpPr>
            <a:spLocks noGrp="1"/>
          </p:cNvSpPr>
          <p:nvPr>
            <p:ph type="body" sz="quarter" idx="13" hasCustomPrompt="1"/>
          </p:nvPr>
        </p:nvSpPr>
        <p:spPr>
          <a:xfrm>
            <a:off x="50323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marR="0" indent="-228600" algn="l" defTabSz="914400" rtl="0" eaLnBrk="1" fontAlgn="auto" latinLnBrk="0" hangingPunct="1">
              <a:lnSpc>
                <a:spcPct val="90000"/>
              </a:lnSpc>
              <a:spcBef>
                <a:spcPts val="500"/>
              </a:spcBef>
              <a:spcAft>
                <a:spcPts val="0"/>
              </a:spcAft>
              <a:buClrTx/>
              <a:buSzTx/>
              <a:buFontTx/>
              <a:buNone/>
              <a:tabLst/>
              <a:defRPr sz="1200" b="0" i="0">
                <a:latin typeface="Lato" panose="020F0502020204030203" pitchFamily="34" charset="77"/>
              </a:defRPr>
            </a:lvl3pPr>
            <a:lvl4pPr marL="0" marR="0" indent="36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tab pos="360000" algn="l"/>
              </a:tabLst>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here to edit text</a:t>
            </a:r>
          </a:p>
          <a:p>
            <a:pPr lvl="1"/>
            <a:r>
              <a:rPr lang="en-GB"/>
              <a:t>Subheading font style</a:t>
            </a:r>
          </a:p>
          <a:p>
            <a:pPr marL="0" marR="0" lvl="2" indent="-228600" algn="l" defTabSz="914400" rtl="0" eaLnBrk="1" fontAlgn="auto" latinLnBrk="0" hangingPunct="1">
              <a:lnSpc>
                <a:spcPct val="90000"/>
              </a:lnSpc>
              <a:spcBef>
                <a:spcPts val="500"/>
              </a:spcBef>
              <a:spcAft>
                <a:spcPts val="0"/>
              </a:spcAft>
              <a:buClrTx/>
              <a:buSzTx/>
              <a:buFontTx/>
              <a:buNone/>
              <a:tabLst/>
              <a:defRPr/>
            </a:pPr>
            <a:r>
              <a:rPr lang="en-GB"/>
              <a:t>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a:t>
            </a:r>
          </a:p>
          <a:p>
            <a:pPr marL="180000" marR="0" lvl="3" indent="18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Pull out point of interest in bullet text</a:t>
            </a:r>
          </a:p>
          <a:p>
            <a:pPr lvl="3"/>
            <a:endParaRPr lang="en-GB"/>
          </a:p>
        </p:txBody>
      </p:sp>
    </p:spTree>
    <p:extLst>
      <p:ext uri="{BB962C8B-B14F-4D97-AF65-F5344CB8AC3E}">
        <p14:creationId xmlns:p14="http://schemas.microsoft.com/office/powerpoint/2010/main" val="3692237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page text &amp; graph (with numbers)">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CE9AAFD-C723-6940-A73B-DE2E1FC36903}"/>
              </a:ext>
            </a:extLst>
          </p:cNvPr>
          <p:cNvSpPr>
            <a:spLocks noGrp="1"/>
          </p:cNvSpPr>
          <p:nvPr>
            <p:ph type="body" sz="quarter" idx="11" hasCustomPrompt="1"/>
          </p:nvPr>
        </p:nvSpPr>
        <p:spPr>
          <a:xfrm>
            <a:off x="503238" y="1484313"/>
            <a:ext cx="8137525" cy="377825"/>
          </a:xfrm>
          <a:prstGeom prst="rect">
            <a:avLst/>
          </a:prstGeom>
        </p:spPr>
        <p:txBody>
          <a:bodyPr/>
          <a:lstStyle>
            <a:lvl1pPr>
              <a:buFontTx/>
              <a:buNone/>
              <a:defRPr sz="1600" b="1">
                <a:solidFill>
                  <a:srgbClr val="951B81"/>
                </a:solidFill>
                <a:latin typeface="+mj-lt"/>
                <a:cs typeface="Rubik Medium" panose="02000604000000020004" pitchFamily="2" charset="-79"/>
              </a:defRPr>
            </a:lvl1pPr>
          </a:lstStyle>
          <a:p>
            <a:pPr lvl="0"/>
            <a:r>
              <a:rPr lang="en-GB"/>
              <a:t>Content page text &amp; graph (with falling numbers)</a:t>
            </a:r>
          </a:p>
        </p:txBody>
      </p:sp>
      <p:sp>
        <p:nvSpPr>
          <p:cNvPr id="16" name="Chart Placeholder 15">
            <a:extLst>
              <a:ext uri="{FF2B5EF4-FFF2-40B4-BE49-F238E27FC236}">
                <a16:creationId xmlns:a16="http://schemas.microsoft.com/office/drawing/2014/main" id="{22AF58A2-F6AD-F347-8E72-F97A5FB38AC9}"/>
              </a:ext>
            </a:extLst>
          </p:cNvPr>
          <p:cNvSpPr>
            <a:spLocks noGrp="1"/>
          </p:cNvSpPr>
          <p:nvPr>
            <p:ph type="chart" sz="quarter" idx="12" hasCustomPrompt="1"/>
          </p:nvPr>
        </p:nvSpPr>
        <p:spPr>
          <a:xfrm>
            <a:off x="4751388" y="1952625"/>
            <a:ext cx="3889375" cy="3875802"/>
          </a:xfrm>
          <a:prstGeom prst="rect">
            <a:avLst/>
          </a:prstGeom>
        </p:spPr>
        <p:txBody>
          <a:bodyPr/>
          <a:lstStyle>
            <a:lvl1pPr>
              <a:buFontTx/>
              <a:buNone/>
              <a:defRPr sz="1000" b="1" i="0" baseline="0">
                <a:solidFill>
                  <a:srgbClr val="951B81"/>
                </a:solidFill>
                <a:latin typeface="Lato" panose="020F0502020204030203" pitchFamily="34" charset="77"/>
              </a:defRPr>
            </a:lvl1pPr>
          </a:lstStyle>
          <a:p>
            <a:r>
              <a:rPr lang="en-GB"/>
              <a:t>Chart title</a:t>
            </a:r>
          </a:p>
        </p:txBody>
      </p:sp>
      <p:sp>
        <p:nvSpPr>
          <p:cNvPr id="5" name="Text Placeholder 7">
            <a:extLst>
              <a:ext uri="{FF2B5EF4-FFF2-40B4-BE49-F238E27FC236}">
                <a16:creationId xmlns:a16="http://schemas.microsoft.com/office/drawing/2014/main" id="{9D20FE03-CB2E-49DD-8F86-5C25B774D029}"/>
              </a:ext>
            </a:extLst>
          </p:cNvPr>
          <p:cNvSpPr>
            <a:spLocks noGrp="1"/>
          </p:cNvSpPr>
          <p:nvPr>
            <p:ph type="body" sz="quarter" idx="13" hasCustomPrompt="1"/>
          </p:nvPr>
        </p:nvSpPr>
        <p:spPr>
          <a:xfrm>
            <a:off x="50323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marR="0" indent="-228600" algn="l" defTabSz="914400" rtl="0" eaLnBrk="1" fontAlgn="auto" latinLnBrk="0" hangingPunct="1">
              <a:lnSpc>
                <a:spcPct val="90000"/>
              </a:lnSpc>
              <a:spcBef>
                <a:spcPts val="500"/>
              </a:spcBef>
              <a:spcAft>
                <a:spcPts val="0"/>
              </a:spcAft>
              <a:buClrTx/>
              <a:buSzTx/>
              <a:buFontTx/>
              <a:buNone/>
              <a:tabLst/>
              <a:defRPr sz="1200" b="0" i="0">
                <a:latin typeface="Lato" panose="020F0502020204030203" pitchFamily="34" charset="77"/>
              </a:defRPr>
            </a:lvl3pPr>
            <a:lvl4pPr marL="0" marR="0" indent="36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tab pos="360000" algn="l"/>
              </a:tabLst>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here to edit text</a:t>
            </a:r>
          </a:p>
          <a:p>
            <a:pPr lvl="1"/>
            <a:r>
              <a:rPr lang="en-GB"/>
              <a:t>Subheading font style</a:t>
            </a:r>
          </a:p>
          <a:p>
            <a:pPr marL="0" marR="0" lvl="2" indent="-228600" algn="l" defTabSz="914400" rtl="0" eaLnBrk="1" fontAlgn="auto" latinLnBrk="0" hangingPunct="1">
              <a:lnSpc>
                <a:spcPct val="90000"/>
              </a:lnSpc>
              <a:spcBef>
                <a:spcPts val="500"/>
              </a:spcBef>
              <a:spcAft>
                <a:spcPts val="0"/>
              </a:spcAft>
              <a:buClrTx/>
              <a:buSzTx/>
              <a:buFontTx/>
              <a:buNone/>
              <a:tabLst/>
              <a:defRPr/>
            </a:pPr>
            <a:r>
              <a:rPr lang="en-GB"/>
              <a:t>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a:t>
            </a:r>
          </a:p>
          <a:p>
            <a:pPr marL="180000" marR="0" lvl="3" indent="18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Pull out point of interest in bullet text</a:t>
            </a:r>
          </a:p>
          <a:p>
            <a:pPr lvl="3"/>
            <a:endParaRPr lang="en-GB"/>
          </a:p>
        </p:txBody>
      </p:sp>
    </p:spTree>
    <p:extLst>
      <p:ext uri="{BB962C8B-B14F-4D97-AF65-F5344CB8AC3E}">
        <p14:creationId xmlns:p14="http://schemas.microsoft.com/office/powerpoint/2010/main" val="3356633357"/>
      </p:ext>
    </p:extLst>
  </p:cSld>
  <p:clrMapOvr>
    <a:masterClrMapping/>
  </p:clrMapOvr>
  <p:extLst>
    <p:ext uri="{DCECCB84-F9BA-43D5-87BE-67443E8EF086}">
      <p15:sldGuideLst xmlns:p15="http://schemas.microsoft.com/office/powerpoint/2012/main">
        <p15:guide id="1" pos="299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page text only 2 columns (no numbers)">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4A49528-58E2-7F43-9B0B-08D5E45545D2}"/>
              </a:ext>
            </a:extLst>
          </p:cNvPr>
          <p:cNvSpPr>
            <a:spLocks noGrp="1"/>
          </p:cNvSpPr>
          <p:nvPr>
            <p:ph type="body" sz="quarter" idx="11" hasCustomPrompt="1"/>
          </p:nvPr>
        </p:nvSpPr>
        <p:spPr>
          <a:xfrm>
            <a:off x="503238" y="1484313"/>
            <a:ext cx="8137525" cy="377825"/>
          </a:xfrm>
          <a:prstGeom prst="rect">
            <a:avLst/>
          </a:prstGeom>
        </p:spPr>
        <p:txBody>
          <a:bodyPr/>
          <a:lstStyle>
            <a:lvl1pPr>
              <a:buFontTx/>
              <a:buNone/>
              <a:defRPr sz="1600" b="1">
                <a:solidFill>
                  <a:srgbClr val="951B81"/>
                </a:solidFill>
                <a:latin typeface="+mj-lt"/>
                <a:cs typeface="Rubik Medium" panose="02000604000000020004" pitchFamily="2" charset="-79"/>
              </a:defRPr>
            </a:lvl1pPr>
          </a:lstStyle>
          <a:p>
            <a:pPr lvl="0"/>
            <a:r>
              <a:rPr lang="en-GB"/>
              <a:t>Content page text only with 2 columns (without falling numbers)</a:t>
            </a:r>
          </a:p>
        </p:txBody>
      </p:sp>
      <p:sp>
        <p:nvSpPr>
          <p:cNvPr id="6" name="Text Placeholder 7">
            <a:extLst>
              <a:ext uri="{FF2B5EF4-FFF2-40B4-BE49-F238E27FC236}">
                <a16:creationId xmlns:a16="http://schemas.microsoft.com/office/drawing/2014/main" id="{AF612E35-03C5-FD44-9399-C973E2DC03C5}"/>
              </a:ext>
            </a:extLst>
          </p:cNvPr>
          <p:cNvSpPr>
            <a:spLocks noGrp="1"/>
          </p:cNvSpPr>
          <p:nvPr>
            <p:ph type="body" sz="quarter" idx="12" hasCustomPrompt="1"/>
          </p:nvPr>
        </p:nvSpPr>
        <p:spPr>
          <a:xfrm>
            <a:off x="475138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a:buFontTx/>
              <a:buNone/>
              <a:defRPr sz="1200" b="0" i="0">
                <a:latin typeface="Lato" panose="020F0502020204030203" pitchFamily="34" charset="77"/>
              </a:defRPr>
            </a:lvl3pPr>
            <a:lvl4pPr marL="180000" indent="180000">
              <a:buFont typeface="Arial" panose="020B0604020202020204" pitchFamily="34" charset="0"/>
              <a:buChar char="•"/>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to edit text</a:t>
            </a:r>
          </a:p>
          <a:p>
            <a:pPr lvl="1"/>
            <a:r>
              <a:rPr lang="en-GB"/>
              <a:t>Use text heading for single line secondary titles</a:t>
            </a:r>
          </a:p>
          <a:p>
            <a:pPr lvl="2"/>
            <a:r>
              <a:rPr lang="en-GB"/>
              <a:t>Use body text for running text in paragraphs, with line breaks between </a:t>
            </a:r>
          </a:p>
          <a:p>
            <a:pPr lvl="3"/>
            <a:r>
              <a:rPr lang="en-GB"/>
              <a:t>Use bullet text for illustrative points</a:t>
            </a:r>
          </a:p>
        </p:txBody>
      </p:sp>
      <p:sp>
        <p:nvSpPr>
          <p:cNvPr id="4" name="Text Placeholder 7">
            <a:extLst>
              <a:ext uri="{FF2B5EF4-FFF2-40B4-BE49-F238E27FC236}">
                <a16:creationId xmlns:a16="http://schemas.microsoft.com/office/drawing/2014/main" id="{02674EA2-EAF8-C641-B326-BCF522061527}"/>
              </a:ext>
            </a:extLst>
          </p:cNvPr>
          <p:cNvSpPr>
            <a:spLocks noGrp="1"/>
          </p:cNvSpPr>
          <p:nvPr>
            <p:ph type="body" sz="quarter" idx="13" hasCustomPrompt="1"/>
          </p:nvPr>
        </p:nvSpPr>
        <p:spPr>
          <a:xfrm>
            <a:off x="50323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marR="0" indent="-228600" algn="l" defTabSz="914400" rtl="0" eaLnBrk="1" fontAlgn="auto" latinLnBrk="0" hangingPunct="1">
              <a:lnSpc>
                <a:spcPct val="90000"/>
              </a:lnSpc>
              <a:spcBef>
                <a:spcPts val="500"/>
              </a:spcBef>
              <a:spcAft>
                <a:spcPts val="0"/>
              </a:spcAft>
              <a:buClrTx/>
              <a:buSzTx/>
              <a:buFontTx/>
              <a:buNone/>
              <a:tabLst/>
              <a:defRPr sz="1200" b="0" i="0">
                <a:latin typeface="Lato" panose="020F0502020204030203" pitchFamily="34" charset="77"/>
              </a:defRPr>
            </a:lvl3pPr>
            <a:lvl4pPr marL="0" marR="0" indent="36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tab pos="360000" algn="l"/>
              </a:tabLst>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here to edit text</a:t>
            </a:r>
          </a:p>
          <a:p>
            <a:pPr lvl="1"/>
            <a:r>
              <a:rPr lang="en-GB"/>
              <a:t>Subheading font style</a:t>
            </a:r>
          </a:p>
          <a:p>
            <a:pPr marL="0" marR="0" lvl="2" indent="-228600" algn="l" defTabSz="914400" rtl="0" eaLnBrk="1" fontAlgn="auto" latinLnBrk="0" hangingPunct="1">
              <a:lnSpc>
                <a:spcPct val="90000"/>
              </a:lnSpc>
              <a:spcBef>
                <a:spcPts val="500"/>
              </a:spcBef>
              <a:spcAft>
                <a:spcPts val="0"/>
              </a:spcAft>
              <a:buClrTx/>
              <a:buSzTx/>
              <a:buFontTx/>
              <a:buNone/>
              <a:tabLst/>
              <a:defRPr/>
            </a:pPr>
            <a:r>
              <a:rPr lang="en-GB"/>
              <a:t>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a:t>
            </a:r>
          </a:p>
          <a:p>
            <a:pPr marL="180000" marR="0" lvl="3" indent="18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Pull out point of interest in bullet text</a:t>
            </a:r>
          </a:p>
          <a:p>
            <a:pPr lvl="3"/>
            <a:endParaRPr lang="en-GB"/>
          </a:p>
        </p:txBody>
      </p:sp>
    </p:spTree>
    <p:extLst>
      <p:ext uri="{BB962C8B-B14F-4D97-AF65-F5344CB8AC3E}">
        <p14:creationId xmlns:p14="http://schemas.microsoft.com/office/powerpoint/2010/main" val="10871355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page text &amp; image (no numbers)">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CB16B8F5-C767-6E4F-B69D-6DAE3E323744}"/>
              </a:ext>
            </a:extLst>
          </p:cNvPr>
          <p:cNvSpPr>
            <a:spLocks noGrp="1"/>
          </p:cNvSpPr>
          <p:nvPr>
            <p:ph type="body" sz="quarter" idx="11" hasCustomPrompt="1"/>
          </p:nvPr>
        </p:nvSpPr>
        <p:spPr>
          <a:xfrm>
            <a:off x="503238" y="1484313"/>
            <a:ext cx="8137525" cy="377825"/>
          </a:xfrm>
          <a:prstGeom prst="rect">
            <a:avLst/>
          </a:prstGeom>
        </p:spPr>
        <p:txBody>
          <a:bodyPr/>
          <a:lstStyle>
            <a:lvl1pPr>
              <a:buFontTx/>
              <a:buNone/>
              <a:defRPr sz="1600" b="1">
                <a:solidFill>
                  <a:srgbClr val="951B81"/>
                </a:solidFill>
                <a:latin typeface="+mj-lt"/>
                <a:cs typeface="Rubik Medium" panose="02000604000000020004" pitchFamily="2" charset="-79"/>
              </a:defRPr>
            </a:lvl1pPr>
          </a:lstStyle>
          <a:p>
            <a:pPr lvl="0"/>
            <a:r>
              <a:rPr lang="en-GB"/>
              <a:t>Content page text &amp; image (without falling numbers)</a:t>
            </a:r>
          </a:p>
        </p:txBody>
      </p:sp>
      <p:sp>
        <p:nvSpPr>
          <p:cNvPr id="6" name="Picture Placeholder 5">
            <a:extLst>
              <a:ext uri="{FF2B5EF4-FFF2-40B4-BE49-F238E27FC236}">
                <a16:creationId xmlns:a16="http://schemas.microsoft.com/office/drawing/2014/main" id="{C1860C10-8CD6-1849-8771-10A2DC6E3438}"/>
              </a:ext>
            </a:extLst>
          </p:cNvPr>
          <p:cNvSpPr>
            <a:spLocks noGrp="1"/>
          </p:cNvSpPr>
          <p:nvPr>
            <p:ph type="pic" sz="quarter" idx="12"/>
          </p:nvPr>
        </p:nvSpPr>
        <p:spPr>
          <a:xfrm>
            <a:off x="4751388" y="1952625"/>
            <a:ext cx="3889375" cy="3948113"/>
          </a:xfrm>
          <a:prstGeom prst="rect">
            <a:avLst/>
          </a:prstGeom>
        </p:spPr>
        <p:txBody>
          <a:bodyPr/>
          <a:lstStyle>
            <a:lvl1pPr>
              <a:buNone/>
              <a:defRPr b="0" i="0">
                <a:latin typeface="Lato" panose="020F0502020204030203" pitchFamily="34" charset="77"/>
              </a:defRPr>
            </a:lvl1pPr>
          </a:lstStyle>
          <a:p>
            <a:r>
              <a:rPr lang="en-US"/>
              <a:t>Click icon to add picture</a:t>
            </a:r>
            <a:endParaRPr lang="en-GB"/>
          </a:p>
        </p:txBody>
      </p:sp>
      <p:sp>
        <p:nvSpPr>
          <p:cNvPr id="5" name="Text Placeholder 7">
            <a:extLst>
              <a:ext uri="{FF2B5EF4-FFF2-40B4-BE49-F238E27FC236}">
                <a16:creationId xmlns:a16="http://schemas.microsoft.com/office/drawing/2014/main" id="{5F4F4E01-3089-4C6E-A520-0CC70D660322}"/>
              </a:ext>
            </a:extLst>
          </p:cNvPr>
          <p:cNvSpPr>
            <a:spLocks noGrp="1"/>
          </p:cNvSpPr>
          <p:nvPr>
            <p:ph type="body" sz="quarter" idx="13" hasCustomPrompt="1"/>
          </p:nvPr>
        </p:nvSpPr>
        <p:spPr>
          <a:xfrm>
            <a:off x="50323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marR="0" indent="-228600" algn="l" defTabSz="914400" rtl="0" eaLnBrk="1" fontAlgn="auto" latinLnBrk="0" hangingPunct="1">
              <a:lnSpc>
                <a:spcPct val="90000"/>
              </a:lnSpc>
              <a:spcBef>
                <a:spcPts val="500"/>
              </a:spcBef>
              <a:spcAft>
                <a:spcPts val="0"/>
              </a:spcAft>
              <a:buClrTx/>
              <a:buSzTx/>
              <a:buFontTx/>
              <a:buNone/>
              <a:tabLst/>
              <a:defRPr sz="1200" b="0" i="0">
                <a:latin typeface="Lato" panose="020F0502020204030203" pitchFamily="34" charset="77"/>
              </a:defRPr>
            </a:lvl3pPr>
            <a:lvl4pPr marL="0" marR="0" indent="36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tab pos="360000" algn="l"/>
              </a:tabLst>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here to edit text</a:t>
            </a:r>
          </a:p>
          <a:p>
            <a:pPr lvl="1"/>
            <a:r>
              <a:rPr lang="en-GB"/>
              <a:t>Subheading font style</a:t>
            </a:r>
          </a:p>
          <a:p>
            <a:pPr marL="0" marR="0" lvl="2" indent="-228600" algn="l" defTabSz="914400" rtl="0" eaLnBrk="1" fontAlgn="auto" latinLnBrk="0" hangingPunct="1">
              <a:lnSpc>
                <a:spcPct val="90000"/>
              </a:lnSpc>
              <a:spcBef>
                <a:spcPts val="500"/>
              </a:spcBef>
              <a:spcAft>
                <a:spcPts val="0"/>
              </a:spcAft>
              <a:buClrTx/>
              <a:buSzTx/>
              <a:buFontTx/>
              <a:buNone/>
              <a:tabLst/>
              <a:defRPr/>
            </a:pPr>
            <a:r>
              <a:rPr lang="en-GB"/>
              <a:t>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a:t>
            </a:r>
          </a:p>
          <a:p>
            <a:pPr marL="180000" marR="0" lvl="3" indent="18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Pull out point of interest in bullet text</a:t>
            </a:r>
          </a:p>
          <a:p>
            <a:pPr lvl="3"/>
            <a:endParaRPr lang="en-GB"/>
          </a:p>
        </p:txBody>
      </p:sp>
    </p:spTree>
    <p:extLst>
      <p:ext uri="{BB962C8B-B14F-4D97-AF65-F5344CB8AC3E}">
        <p14:creationId xmlns:p14="http://schemas.microsoft.com/office/powerpoint/2010/main" val="16400067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page text &amp; graph (no numbers)">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8CE9AAFD-C723-6940-A73B-DE2E1FC36903}"/>
              </a:ext>
            </a:extLst>
          </p:cNvPr>
          <p:cNvSpPr>
            <a:spLocks noGrp="1"/>
          </p:cNvSpPr>
          <p:nvPr>
            <p:ph type="body" sz="quarter" idx="11" hasCustomPrompt="1"/>
          </p:nvPr>
        </p:nvSpPr>
        <p:spPr>
          <a:xfrm>
            <a:off x="503238" y="1484313"/>
            <a:ext cx="8137525" cy="377825"/>
          </a:xfrm>
          <a:prstGeom prst="rect">
            <a:avLst/>
          </a:prstGeom>
        </p:spPr>
        <p:txBody>
          <a:bodyPr/>
          <a:lstStyle>
            <a:lvl1pPr>
              <a:buFontTx/>
              <a:buNone/>
              <a:defRPr sz="1600" b="1">
                <a:solidFill>
                  <a:srgbClr val="951B81"/>
                </a:solidFill>
                <a:latin typeface="+mj-lt"/>
                <a:cs typeface="Rubik Medium" panose="02000604000000020004" pitchFamily="2" charset="-79"/>
              </a:defRPr>
            </a:lvl1pPr>
          </a:lstStyle>
          <a:p>
            <a:pPr lvl="0"/>
            <a:r>
              <a:rPr lang="en-GB"/>
              <a:t>Content page text graph (without falling numbers)</a:t>
            </a:r>
          </a:p>
        </p:txBody>
      </p:sp>
      <p:sp>
        <p:nvSpPr>
          <p:cNvPr id="7" name="Chart Placeholder 15">
            <a:extLst>
              <a:ext uri="{FF2B5EF4-FFF2-40B4-BE49-F238E27FC236}">
                <a16:creationId xmlns:a16="http://schemas.microsoft.com/office/drawing/2014/main" id="{B9FF6F86-111F-EF44-B00D-CAF95F963AE4}"/>
              </a:ext>
            </a:extLst>
          </p:cNvPr>
          <p:cNvSpPr>
            <a:spLocks noGrp="1"/>
          </p:cNvSpPr>
          <p:nvPr>
            <p:ph type="chart" sz="quarter" idx="12" hasCustomPrompt="1"/>
          </p:nvPr>
        </p:nvSpPr>
        <p:spPr>
          <a:xfrm>
            <a:off x="4751388" y="1952625"/>
            <a:ext cx="3889375" cy="3875802"/>
          </a:xfrm>
          <a:prstGeom prst="rect">
            <a:avLst/>
          </a:prstGeom>
        </p:spPr>
        <p:txBody>
          <a:bodyPr/>
          <a:lstStyle>
            <a:lvl1pPr>
              <a:buFontTx/>
              <a:buNone/>
              <a:defRPr sz="1000" b="1" i="0" baseline="0">
                <a:solidFill>
                  <a:srgbClr val="951B81"/>
                </a:solidFill>
                <a:latin typeface="Lato" panose="020F0502020204030203" pitchFamily="34" charset="77"/>
              </a:defRPr>
            </a:lvl1pPr>
          </a:lstStyle>
          <a:p>
            <a:r>
              <a:rPr lang="en-GB"/>
              <a:t>Chart title</a:t>
            </a:r>
          </a:p>
        </p:txBody>
      </p:sp>
      <p:sp>
        <p:nvSpPr>
          <p:cNvPr id="5" name="Text Placeholder 7">
            <a:extLst>
              <a:ext uri="{FF2B5EF4-FFF2-40B4-BE49-F238E27FC236}">
                <a16:creationId xmlns:a16="http://schemas.microsoft.com/office/drawing/2014/main" id="{F2FDD2F2-A2CA-4A73-8271-20486EEF5B48}"/>
              </a:ext>
            </a:extLst>
          </p:cNvPr>
          <p:cNvSpPr>
            <a:spLocks noGrp="1"/>
          </p:cNvSpPr>
          <p:nvPr>
            <p:ph type="body" sz="quarter" idx="13" hasCustomPrompt="1"/>
          </p:nvPr>
        </p:nvSpPr>
        <p:spPr>
          <a:xfrm>
            <a:off x="503238" y="1952625"/>
            <a:ext cx="3889375" cy="3599089"/>
          </a:xfrm>
          <a:prstGeom prst="rect">
            <a:avLst/>
          </a:prstGeom>
        </p:spPr>
        <p:txBody>
          <a:bodyPr/>
          <a:lstStyle>
            <a:lvl1pPr marL="0">
              <a:buFontTx/>
              <a:buNone/>
              <a:defRPr sz="1500" b="0" i="0">
                <a:solidFill>
                  <a:srgbClr val="951B81"/>
                </a:solidFill>
                <a:latin typeface="Lato" panose="020F0502020204030203" pitchFamily="34" charset="77"/>
              </a:defRPr>
            </a:lvl1pPr>
            <a:lvl2pPr marL="0">
              <a:buFontTx/>
              <a:buNone/>
              <a:defRPr sz="1200" b="1" i="0" baseline="0">
                <a:latin typeface="Lato" panose="020F0502020204030203" pitchFamily="34" charset="77"/>
              </a:defRPr>
            </a:lvl2pPr>
            <a:lvl3pPr marL="0" marR="0" indent="-228600" algn="l" defTabSz="914400" rtl="0" eaLnBrk="1" fontAlgn="auto" latinLnBrk="0" hangingPunct="1">
              <a:lnSpc>
                <a:spcPct val="90000"/>
              </a:lnSpc>
              <a:spcBef>
                <a:spcPts val="500"/>
              </a:spcBef>
              <a:spcAft>
                <a:spcPts val="0"/>
              </a:spcAft>
              <a:buClrTx/>
              <a:buSzTx/>
              <a:buFontTx/>
              <a:buNone/>
              <a:tabLst/>
              <a:defRPr sz="1200" b="0" i="0">
                <a:latin typeface="Lato" panose="020F0502020204030203" pitchFamily="34" charset="77"/>
              </a:defRPr>
            </a:lvl3pPr>
            <a:lvl4pPr marL="0" marR="0" indent="36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tab pos="360000" algn="l"/>
              </a:tabLst>
              <a:defRPr sz="1200" b="0" i="0">
                <a:latin typeface="Lato" panose="020F0502020204030203" pitchFamily="34" charset="77"/>
              </a:defRPr>
            </a:lvl4pPr>
            <a:lvl5pPr>
              <a:buFontTx/>
              <a:buNone/>
              <a:defRPr sz="1000">
                <a:latin typeface="Lato" panose="020F0502020204030203" pitchFamily="34" charset="77"/>
              </a:defRPr>
            </a:lvl5pPr>
          </a:lstStyle>
          <a:p>
            <a:pPr lvl="0"/>
            <a:r>
              <a:rPr lang="en-GB"/>
              <a:t>Click here to edit text</a:t>
            </a:r>
          </a:p>
          <a:p>
            <a:pPr lvl="1"/>
            <a:r>
              <a:rPr lang="en-GB"/>
              <a:t>Subheading font style</a:t>
            </a:r>
          </a:p>
          <a:p>
            <a:pPr marL="0" marR="0" lvl="2" indent="-228600" algn="l" defTabSz="914400" rtl="0" eaLnBrk="1" fontAlgn="auto" latinLnBrk="0" hangingPunct="1">
              <a:lnSpc>
                <a:spcPct val="90000"/>
              </a:lnSpc>
              <a:spcBef>
                <a:spcPts val="500"/>
              </a:spcBef>
              <a:spcAft>
                <a:spcPts val="0"/>
              </a:spcAft>
              <a:buClrTx/>
              <a:buSzTx/>
              <a:buFontTx/>
              <a:buNone/>
              <a:tabLst/>
              <a:defRPr/>
            </a:pPr>
            <a:r>
              <a:rPr lang="en-GB"/>
              <a:t>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 Lorem </a:t>
            </a:r>
            <a:r>
              <a:rPr lang="en-GB" err="1"/>
              <a:t>impsem</a:t>
            </a:r>
            <a:r>
              <a:rPr lang="en-GB"/>
              <a:t> sample text here as body text for paragraphs of running text</a:t>
            </a:r>
          </a:p>
          <a:p>
            <a:pPr marL="180000" marR="0" lvl="3" indent="1800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Pull out point of interest in bullet text</a:t>
            </a:r>
          </a:p>
          <a:p>
            <a:pPr lvl="3"/>
            <a:endParaRPr lang="en-GB"/>
          </a:p>
        </p:txBody>
      </p:sp>
    </p:spTree>
    <p:extLst>
      <p:ext uri="{BB962C8B-B14F-4D97-AF65-F5344CB8AC3E}">
        <p14:creationId xmlns:p14="http://schemas.microsoft.com/office/powerpoint/2010/main" val="16830267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B030C50-FFAB-324C-B9BB-B2E0F74EAFA9}"/>
              </a:ext>
            </a:extLst>
          </p:cNvPr>
          <p:cNvSpPr txBox="1">
            <a:spLocks/>
          </p:cNvSpPr>
          <p:nvPr/>
        </p:nvSpPr>
        <p:spPr>
          <a:xfrm>
            <a:off x="1366515" y="5303543"/>
            <a:ext cx="6198716" cy="1254420"/>
          </a:xfrm>
          <a:prstGeom prst="rect">
            <a:avLst/>
          </a:prstGeom>
        </p:spPr>
        <p:txBody>
          <a:bodyPr anchor="t">
            <a:normAutofit/>
          </a:bodyPr>
          <a:lstStyle>
            <a:lvl1pPr algn="l" defTabSz="914400" rtl="0" eaLnBrk="1" fontAlgn="b" latinLnBrk="0" hangingPunct="1">
              <a:lnSpc>
                <a:spcPct val="90000"/>
              </a:lnSpc>
              <a:spcBef>
                <a:spcPct val="0"/>
              </a:spcBef>
              <a:buNone/>
              <a:defRPr sz="3200" b="1" i="0" kern="1200" baseline="0">
                <a:solidFill>
                  <a:schemeClr val="bg1"/>
                </a:solidFill>
                <a:latin typeface="Rubik Medium" panose="02000604000000020004" pitchFamily="2" charset="-79"/>
                <a:ea typeface="+mj-ea"/>
                <a:cs typeface="+mj-cs"/>
              </a:defRPr>
            </a:lvl1pPr>
          </a:lstStyle>
          <a:p>
            <a:pPr fontAlgn="b"/>
            <a:r>
              <a:rPr lang="en-GB" baseline="0">
                <a:solidFill>
                  <a:schemeClr val="bg1"/>
                </a:solidFill>
              </a:rPr>
              <a:t>Click to edit two line Master headline</a:t>
            </a:r>
          </a:p>
        </p:txBody>
      </p:sp>
      <p:sp>
        <p:nvSpPr>
          <p:cNvPr id="11" name="Subtitle 2">
            <a:extLst>
              <a:ext uri="{FF2B5EF4-FFF2-40B4-BE49-F238E27FC236}">
                <a16:creationId xmlns:a16="http://schemas.microsoft.com/office/drawing/2014/main" id="{2B494810-8F66-BB4E-85E1-3816444B389F}"/>
              </a:ext>
            </a:extLst>
          </p:cNvPr>
          <p:cNvSpPr txBox="1">
            <a:spLocks/>
          </p:cNvSpPr>
          <p:nvPr/>
        </p:nvSpPr>
        <p:spPr>
          <a:xfrm>
            <a:off x="1366515" y="4500564"/>
            <a:ext cx="5441479" cy="685800"/>
          </a:xfrm>
          <a:prstGeom prst="rect">
            <a:avLst/>
          </a:prstGeom>
        </p:spPr>
        <p:txBody>
          <a:bodyPr anchor="b">
            <a:normAutofit/>
          </a:bodyPr>
          <a:lstStyle>
            <a:lvl1pPr marL="0" indent="0" algn="l" defTabSz="914400" rtl="0" eaLnBrk="1" fontAlgn="t" latinLnBrk="0" hangingPunct="1">
              <a:lnSpc>
                <a:spcPct val="90000"/>
              </a:lnSpc>
              <a:spcBef>
                <a:spcPts val="0"/>
              </a:spcBef>
              <a:buFont typeface="Arial" pitchFamily="34" charset="0"/>
              <a:buNone/>
              <a:defRPr sz="1800" kern="1200" baseline="0">
                <a:solidFill>
                  <a:schemeClr val="bg1"/>
                </a:solidFill>
                <a:latin typeface="Lato Light" panose="020F0302020204030203" pitchFamily="34" charset="77"/>
                <a:ea typeface="+mn-ea"/>
                <a:cs typeface="+mn-cs"/>
              </a:defRPr>
            </a:lvl1pPr>
            <a:lvl2pPr marL="457200" indent="0" algn="ctr" defTabSz="914400" rtl="0" eaLnBrk="1" latinLnBrk="0" hangingPunct="1">
              <a:lnSpc>
                <a:spcPct val="90000"/>
              </a:lnSpc>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ct val="20000"/>
              </a:spcBef>
              <a:buFont typeface="Arial" pitchFamily="34" charset="0"/>
              <a:buNone/>
              <a:defRPr sz="12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baseline="0">
                <a:solidFill>
                  <a:schemeClr val="bg1"/>
                </a:solidFill>
              </a:rPr>
              <a:t>Click to edit one line date</a:t>
            </a:r>
          </a:p>
          <a:p>
            <a:r>
              <a:rPr lang="en-US" baseline="0">
                <a:solidFill>
                  <a:schemeClr val="bg1"/>
                </a:solidFill>
              </a:rPr>
              <a:t>Click to edit one line name</a:t>
            </a:r>
            <a:endParaRPr lang="en-GB" baseline="0">
              <a:solidFill>
                <a:schemeClr val="bg1"/>
              </a:solidFill>
            </a:endParaRPr>
          </a:p>
        </p:txBody>
      </p:sp>
    </p:spTree>
    <p:extLst>
      <p:ext uri="{BB962C8B-B14F-4D97-AF65-F5344CB8AC3E}">
        <p14:creationId xmlns:p14="http://schemas.microsoft.com/office/powerpoint/2010/main" val="112084577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xStyles>
    <p:titleStyle>
      <a:lvl1pPr algn="l" defTabSz="914400" rtl="0" eaLnBrk="1" latinLnBrk="0" hangingPunct="1">
        <a:lnSpc>
          <a:spcPct val="90000"/>
        </a:lnSpc>
        <a:spcBef>
          <a:spcPct val="0"/>
        </a:spcBef>
        <a:buNone/>
        <a:defRPr sz="2400" b="1" i="0" kern="1200">
          <a:solidFill>
            <a:schemeClr val="accent4"/>
          </a:solidFill>
          <a:latin typeface="+mn-lt"/>
          <a:ea typeface="+mj-ea"/>
          <a:cs typeface="+mj-cs"/>
        </a:defRPr>
      </a:lvl1pPr>
    </p:titleStyle>
    <p:bodyStyle>
      <a:lvl1pPr marL="0" indent="0" algn="l" defTabSz="914400" rtl="0" eaLnBrk="1" latinLnBrk="0" hangingPunct="1">
        <a:lnSpc>
          <a:spcPct val="90000"/>
        </a:lnSpc>
        <a:spcBef>
          <a:spcPct val="20000"/>
        </a:spcBef>
        <a:buFont typeface="Arial" pitchFamily="34" charset="0"/>
        <a:buNone/>
        <a:defRPr sz="2000" kern="1200">
          <a:solidFill>
            <a:schemeClr val="tx1"/>
          </a:solidFill>
          <a:latin typeface="+mn-lt"/>
          <a:ea typeface="+mn-ea"/>
          <a:cs typeface="+mn-cs"/>
        </a:defRPr>
      </a:lvl1pPr>
      <a:lvl2pPr marL="0" indent="0" algn="l" defTabSz="914400" rtl="0" eaLnBrk="1" latinLnBrk="0" hangingPunct="1">
        <a:lnSpc>
          <a:spcPct val="90000"/>
        </a:lnSpc>
        <a:spcBef>
          <a:spcPct val="20000"/>
        </a:spcBef>
        <a:buFont typeface="Arial" pitchFamily="34" charset="0"/>
        <a:buNone/>
        <a:defRPr sz="1800" kern="1200">
          <a:solidFill>
            <a:schemeClr val="tx1"/>
          </a:solidFill>
          <a:latin typeface="+mn-lt"/>
          <a:ea typeface="+mn-ea"/>
          <a:cs typeface="+mn-cs"/>
        </a:defRPr>
      </a:lvl2pPr>
      <a:lvl3pPr marL="0" indent="0" algn="l" defTabSz="914400" rtl="0" eaLnBrk="1" latinLnBrk="0" hangingPunct="1">
        <a:lnSpc>
          <a:spcPct val="90000"/>
        </a:lnSpc>
        <a:spcBef>
          <a:spcPct val="20000"/>
        </a:spcBef>
        <a:buFont typeface="Arial" pitchFamily="34" charset="0"/>
        <a:buNone/>
        <a:defRPr sz="1600" kern="1200">
          <a:solidFill>
            <a:schemeClr val="tx1"/>
          </a:solidFill>
          <a:latin typeface="+mn-lt"/>
          <a:ea typeface="+mn-ea"/>
          <a:cs typeface="+mn-cs"/>
        </a:defRPr>
      </a:lvl3pPr>
      <a:lvl4pPr marL="0" indent="0" algn="l" defTabSz="914400" rtl="0" eaLnBrk="1" latinLnBrk="0" hangingPunct="1">
        <a:lnSpc>
          <a:spcPct val="90000"/>
        </a:lnSpc>
        <a:spcBef>
          <a:spcPct val="20000"/>
        </a:spcBef>
        <a:buFont typeface="Arial" pitchFamily="34" charset="0"/>
        <a:buNone/>
        <a:defRPr sz="1400" kern="1200">
          <a:solidFill>
            <a:schemeClr val="tx1"/>
          </a:solidFill>
          <a:latin typeface="+mn-lt"/>
          <a:ea typeface="+mn-ea"/>
          <a:cs typeface="+mn-cs"/>
        </a:defRPr>
      </a:lvl4pPr>
      <a:lvl5pPr marL="0" indent="0" algn="l" defTabSz="914400" rtl="0" eaLnBrk="1" latinLnBrk="0" hangingPunct="1">
        <a:lnSpc>
          <a:spcPct val="90000"/>
        </a:lnSpc>
        <a:spcBef>
          <a:spcPct val="20000"/>
        </a:spcBef>
        <a:buFont typeface="Arial" pitchFamily="34" charset="0"/>
        <a:buNone/>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03">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73906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03">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951EFA3-2A10-3C41-84C0-54A52AA1E8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3" name="TextBox 2">
            <a:extLst>
              <a:ext uri="{FF2B5EF4-FFF2-40B4-BE49-F238E27FC236}">
                <a16:creationId xmlns:a16="http://schemas.microsoft.com/office/drawing/2014/main" id="{B9D67E5C-5380-A044-8E72-1A24391EBF07}"/>
              </a:ext>
            </a:extLst>
          </p:cNvPr>
          <p:cNvSpPr txBox="1"/>
          <p:nvPr/>
        </p:nvSpPr>
        <p:spPr>
          <a:xfrm>
            <a:off x="415651" y="6293210"/>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rgbClr val="951B81"/>
                </a:solidFill>
                <a:latin typeface="Lato" panose="020F0502020204030203" pitchFamily="34" charset="77"/>
              </a:rPr>
              <a:t>nationalnumeracy.org.uk</a:t>
            </a:r>
            <a:endParaRPr lang="en-GB" sz="1200" b="0" i="0">
              <a:solidFill>
                <a:srgbClr val="951B81"/>
              </a:solidFill>
              <a:latin typeface="Lato" panose="020F0502020204030203" pitchFamily="34" charset="77"/>
            </a:endParaRPr>
          </a:p>
        </p:txBody>
      </p:sp>
      <p:cxnSp>
        <p:nvCxnSpPr>
          <p:cNvPr id="4" name="Straight Connector 3">
            <a:extLst>
              <a:ext uri="{FF2B5EF4-FFF2-40B4-BE49-F238E27FC236}">
                <a16:creationId xmlns:a16="http://schemas.microsoft.com/office/drawing/2014/main" id="{1B716D79-07DA-4349-A0B0-95E1E60F2B95}"/>
              </a:ext>
            </a:extLst>
          </p:cNvPr>
          <p:cNvCxnSpPr>
            <a:cxnSpLocks/>
          </p:cNvCxnSpPr>
          <p:nvPr/>
        </p:nvCxnSpPr>
        <p:spPr>
          <a:xfrm>
            <a:off x="503238" y="6214277"/>
            <a:ext cx="8137525" cy="0"/>
          </a:xfrm>
          <a:prstGeom prst="line">
            <a:avLst/>
          </a:prstGeom>
          <a:ln w="22225">
            <a:solidFill>
              <a:srgbClr val="951B8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4534378"/>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23">
          <p15:clr>
            <a:srgbClr val="F26B43"/>
          </p15:clr>
        </p15:guide>
        <p15:guide id="2" pos="317">
          <p15:clr>
            <a:srgbClr val="F26B43"/>
          </p15:clr>
        </p15:guide>
        <p15:guide id="3" pos="5443">
          <p15:clr>
            <a:srgbClr val="F26B43"/>
          </p15:clr>
        </p15:guide>
        <p15:guide id="4" orient="horz" pos="3906">
          <p15:clr>
            <a:srgbClr val="F26B43"/>
          </p15:clr>
        </p15:guide>
        <p15:guide id="5" orient="horz" pos="935">
          <p15:clr>
            <a:srgbClr val="F26B43"/>
          </p15:clr>
        </p15:guide>
        <p15:guide id="6" pos="2767">
          <p15:clr>
            <a:srgbClr val="F26B43"/>
          </p15:clr>
        </p15:guide>
        <p15:guide id="7" pos="2993">
          <p15:clr>
            <a:srgbClr val="F26B43"/>
          </p15:clr>
        </p15:guide>
        <p15:guide id="8" orient="horz" pos="123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951EFA3-2A10-3C41-84C0-54A52AA1E8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6096"/>
            <a:ext cx="9144000" cy="6851904"/>
          </a:xfrm>
          <a:prstGeom prst="rect">
            <a:avLst/>
          </a:prstGeom>
        </p:spPr>
      </p:pic>
      <p:sp>
        <p:nvSpPr>
          <p:cNvPr id="3" name="TextBox 2">
            <a:extLst>
              <a:ext uri="{FF2B5EF4-FFF2-40B4-BE49-F238E27FC236}">
                <a16:creationId xmlns:a16="http://schemas.microsoft.com/office/drawing/2014/main" id="{B9D67E5C-5380-A044-8E72-1A24391EBF07}"/>
              </a:ext>
            </a:extLst>
          </p:cNvPr>
          <p:cNvSpPr txBox="1"/>
          <p:nvPr/>
        </p:nvSpPr>
        <p:spPr>
          <a:xfrm>
            <a:off x="415651" y="6293210"/>
            <a:ext cx="3488499"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err="1">
                <a:solidFill>
                  <a:srgbClr val="951B81"/>
                </a:solidFill>
                <a:latin typeface="Lato" panose="020F0502020204030203" pitchFamily="34" charset="77"/>
              </a:rPr>
              <a:t>nationalnumeracy.org.uk</a:t>
            </a:r>
            <a:endParaRPr lang="en-GB" sz="1200" b="0" i="0">
              <a:solidFill>
                <a:srgbClr val="951B81"/>
              </a:solidFill>
              <a:latin typeface="Lato" panose="020F0502020204030203" pitchFamily="34" charset="77"/>
            </a:endParaRPr>
          </a:p>
        </p:txBody>
      </p:sp>
      <p:cxnSp>
        <p:nvCxnSpPr>
          <p:cNvPr id="4" name="Straight Connector 3">
            <a:extLst>
              <a:ext uri="{FF2B5EF4-FFF2-40B4-BE49-F238E27FC236}">
                <a16:creationId xmlns:a16="http://schemas.microsoft.com/office/drawing/2014/main" id="{1B716D79-07DA-4349-A0B0-95E1E60F2B95}"/>
              </a:ext>
            </a:extLst>
          </p:cNvPr>
          <p:cNvCxnSpPr>
            <a:cxnSpLocks/>
          </p:cNvCxnSpPr>
          <p:nvPr/>
        </p:nvCxnSpPr>
        <p:spPr>
          <a:xfrm>
            <a:off x="503238" y="6214277"/>
            <a:ext cx="8137525" cy="0"/>
          </a:xfrm>
          <a:prstGeom prst="line">
            <a:avLst/>
          </a:prstGeom>
          <a:ln w="22225">
            <a:solidFill>
              <a:srgbClr val="951B8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044245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23">
          <p15:clr>
            <a:srgbClr val="F26B43"/>
          </p15:clr>
        </p15:guide>
        <p15:guide id="2" pos="317">
          <p15:clr>
            <a:srgbClr val="F26B43"/>
          </p15:clr>
        </p15:guide>
        <p15:guide id="3" pos="5443">
          <p15:clr>
            <a:srgbClr val="F26B43"/>
          </p15:clr>
        </p15:guide>
        <p15:guide id="4" orient="horz" pos="3906">
          <p15:clr>
            <a:srgbClr val="F26B43"/>
          </p15:clr>
        </p15:guide>
        <p15:guide id="5" orient="horz" pos="935">
          <p15:clr>
            <a:srgbClr val="F26B43"/>
          </p15:clr>
        </p15:guide>
        <p15:guide id="6" pos="2767">
          <p15:clr>
            <a:srgbClr val="F26B43"/>
          </p15:clr>
        </p15:guide>
        <p15:guide id="7" pos="2993">
          <p15:clr>
            <a:srgbClr val="F26B43"/>
          </p15:clr>
        </p15:guide>
        <p15:guide id="8" orient="horz" pos="123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5.xml"/><Relationship Id="rId1" Type="http://schemas.openxmlformats.org/officeDocument/2006/relationships/video" Target="https://www.youtube.com/embed/XZuert73Le0?feature=oembed" TargetMode="Externa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hyperlink" Target="https://www.nationalnumeracy.org.uk/challenge/" TargetMode="External"/><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D3DE4767-3F68-B948-97B9-3B112E5ABBE4}"/>
              </a:ext>
            </a:extLst>
          </p:cNvPr>
          <p:cNvSpPr>
            <a:spLocks noGrp="1"/>
          </p:cNvSpPr>
          <p:nvPr>
            <p:ph type="body" sz="quarter" idx="11"/>
          </p:nvPr>
        </p:nvSpPr>
        <p:spPr>
          <a:xfrm>
            <a:off x="1011143" y="5190186"/>
            <a:ext cx="7090638" cy="1088436"/>
          </a:xfrm>
        </p:spPr>
        <p:txBody>
          <a:bodyPr/>
          <a:lstStyle/>
          <a:p>
            <a:r>
              <a:rPr lang="en-US"/>
              <a:t>Schools &amp; Families Programme</a:t>
            </a:r>
            <a:endParaRPr lang="en-US" dirty="0"/>
          </a:p>
        </p:txBody>
      </p:sp>
      <p:sp>
        <p:nvSpPr>
          <p:cNvPr id="10" name="Text Placeholder 2">
            <a:extLst>
              <a:ext uri="{FF2B5EF4-FFF2-40B4-BE49-F238E27FC236}">
                <a16:creationId xmlns:a16="http://schemas.microsoft.com/office/drawing/2014/main" id="{70C6B68F-6772-E9F1-88F4-E4811A41A763}"/>
              </a:ext>
            </a:extLst>
          </p:cNvPr>
          <p:cNvSpPr>
            <a:spLocks noGrp="1"/>
          </p:cNvSpPr>
          <p:nvPr>
            <p:ph type="body" sz="quarter" idx="10"/>
          </p:nvPr>
        </p:nvSpPr>
        <p:spPr>
          <a:xfrm>
            <a:off x="1024022" y="4372377"/>
            <a:ext cx="5932016" cy="724634"/>
          </a:xfrm>
        </p:spPr>
        <p:txBody>
          <a:bodyPr/>
          <a:lstStyle/>
          <a:p>
            <a:r>
              <a:rPr lang="en-US"/>
              <a:t>National Numeracy</a:t>
            </a:r>
            <a:endParaRPr lang="en-US" dirty="0"/>
          </a:p>
        </p:txBody>
      </p:sp>
    </p:spTree>
    <p:extLst>
      <p:ext uri="{BB962C8B-B14F-4D97-AF65-F5344CB8AC3E}">
        <p14:creationId xmlns:p14="http://schemas.microsoft.com/office/powerpoint/2010/main" val="1015930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oy at computer">
            <a:extLst>
              <a:ext uri="{FF2B5EF4-FFF2-40B4-BE49-F238E27FC236}">
                <a16:creationId xmlns:a16="http://schemas.microsoft.com/office/drawing/2014/main" id="{C99BBB0A-46F9-E3D2-4623-76ECCC8C99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5412" y="2299212"/>
            <a:ext cx="3567752" cy="2259576"/>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3">
            <a:extLst>
              <a:ext uri="{FF2B5EF4-FFF2-40B4-BE49-F238E27FC236}">
                <a16:creationId xmlns:a16="http://schemas.microsoft.com/office/drawing/2014/main" id="{C257BF1C-7E05-3118-C610-D800F6826504}"/>
              </a:ext>
            </a:extLst>
          </p:cNvPr>
          <p:cNvSpPr txBox="1">
            <a:spLocks/>
          </p:cNvSpPr>
          <p:nvPr/>
        </p:nvSpPr>
        <p:spPr>
          <a:xfrm>
            <a:off x="592917" y="1845768"/>
            <a:ext cx="4578851" cy="308019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600" dirty="0">
                <a:solidFill>
                  <a:schemeClr val="tx1"/>
                </a:solidFill>
              </a:rPr>
              <a:t>To increase pupils’:</a:t>
            </a:r>
          </a:p>
          <a:p>
            <a:pPr marL="742950" lvl="1" indent="-285750">
              <a:buFont typeface="Arial" panose="020B0604020202020204" pitchFamily="34" charset="0"/>
              <a:buChar char="•"/>
            </a:pPr>
            <a:r>
              <a:rPr lang="en-US" sz="1600" b="0" dirty="0"/>
              <a:t>confidence with numbers,</a:t>
            </a:r>
          </a:p>
          <a:p>
            <a:pPr marL="742950" lvl="1" indent="-285750">
              <a:buFont typeface="Arial" panose="020B0604020202020204" pitchFamily="34" charset="0"/>
              <a:buChar char="•"/>
            </a:pPr>
            <a:r>
              <a:rPr lang="en-US" sz="1600" b="0" dirty="0"/>
              <a:t>positive feelings about maths,</a:t>
            </a:r>
          </a:p>
          <a:p>
            <a:pPr marL="742950" lvl="1" indent="-285750">
              <a:buFont typeface="Arial" panose="020B0604020202020204" pitchFamily="34" charset="0"/>
              <a:buChar char="•"/>
            </a:pPr>
            <a:r>
              <a:rPr lang="en-US" sz="1600" b="0" dirty="0"/>
              <a:t>awareness of the value of maths outside the classroom.</a:t>
            </a:r>
          </a:p>
          <a:p>
            <a:pPr marL="285750" indent="-285750">
              <a:buFontTx/>
              <a:buChar char="-"/>
            </a:pPr>
            <a:endParaRPr lang="en-US" sz="1600" dirty="0">
              <a:solidFill>
                <a:schemeClr val="tx1"/>
              </a:solidFill>
            </a:endParaRPr>
          </a:p>
          <a:p>
            <a:pPr marL="285750" indent="-285750">
              <a:buFont typeface="Arial" panose="020B0604020202020204" pitchFamily="34" charset="0"/>
              <a:buChar char="•"/>
            </a:pPr>
            <a:r>
              <a:rPr lang="en-US" sz="1600" dirty="0">
                <a:solidFill>
                  <a:schemeClr val="tx1"/>
                </a:solidFill>
              </a:rPr>
              <a:t>To increase parents’, carers’ and school staff’s confidence in supporting children with maths.</a:t>
            </a:r>
          </a:p>
          <a:p>
            <a:pPr marL="285750" indent="-285750">
              <a:buFont typeface="Arial" panose="020B0604020202020204" pitchFamily="34" charset="0"/>
              <a:buChar char="•"/>
            </a:pPr>
            <a:endParaRPr lang="en-US" sz="1600" dirty="0">
              <a:solidFill>
                <a:schemeClr val="tx1"/>
              </a:solidFill>
            </a:endParaRPr>
          </a:p>
          <a:p>
            <a:pPr marL="285750" indent="-285750">
              <a:buFont typeface="Arial" panose="020B0604020202020204" pitchFamily="34" charset="0"/>
              <a:buChar char="•"/>
            </a:pPr>
            <a:r>
              <a:rPr lang="en-US" sz="1600" dirty="0">
                <a:solidFill>
                  <a:schemeClr val="tx1"/>
                </a:solidFill>
              </a:rPr>
              <a:t>To establish lasting approaches and strategies that will continue in schools beyond the end of the programme.</a:t>
            </a:r>
          </a:p>
        </p:txBody>
      </p:sp>
      <p:sp>
        <p:nvSpPr>
          <p:cNvPr id="7" name="Text Placeholder 1">
            <a:extLst>
              <a:ext uri="{FF2B5EF4-FFF2-40B4-BE49-F238E27FC236}">
                <a16:creationId xmlns:a16="http://schemas.microsoft.com/office/drawing/2014/main" id="{B03CADC3-B357-0507-E684-EA9DEED3ACFC}"/>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a:t>Aims of the Schools &amp; Families Programme</a:t>
            </a:r>
          </a:p>
        </p:txBody>
      </p:sp>
    </p:spTree>
    <p:extLst>
      <p:ext uri="{BB962C8B-B14F-4D97-AF65-F5344CB8AC3E}">
        <p14:creationId xmlns:p14="http://schemas.microsoft.com/office/powerpoint/2010/main" val="2116470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a:extLst>
              <a:ext uri="{FF2B5EF4-FFF2-40B4-BE49-F238E27FC236}">
                <a16:creationId xmlns:a16="http://schemas.microsoft.com/office/drawing/2014/main" id="{C257BF1C-7E05-3118-C610-D800F6826504}"/>
              </a:ext>
            </a:extLst>
          </p:cNvPr>
          <p:cNvSpPr txBox="1">
            <a:spLocks/>
          </p:cNvSpPr>
          <p:nvPr/>
        </p:nvSpPr>
        <p:spPr>
          <a:xfrm>
            <a:off x="592917" y="1845768"/>
            <a:ext cx="4578851" cy="308019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US" sz="1600" dirty="0">
                <a:solidFill>
                  <a:schemeClr val="tx1"/>
                </a:solidFill>
              </a:rPr>
              <a:t>Everyday maths activities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solidFill>
                  <a:schemeClr val="tx1"/>
                </a:solidFill>
              </a:rPr>
              <a:t>Encourage positive conversations at home</a:t>
            </a:r>
            <a:endParaRPr lang="en-US" sz="1600" dirty="0"/>
          </a:p>
          <a:p>
            <a:pPr marL="285750" indent="-285750">
              <a:buFont typeface="Arial" panose="020B0604020202020204" pitchFamily="34" charset="0"/>
              <a:buChar char="•"/>
            </a:pPr>
            <a:endParaRPr lang="en-US" sz="1600" dirty="0">
              <a:solidFill>
                <a:schemeClr val="tx1"/>
              </a:solidFill>
            </a:endParaRPr>
          </a:p>
          <a:p>
            <a:pPr marL="285750" indent="-285750">
              <a:buFont typeface="Arial" panose="020B0604020202020204" pitchFamily="34" charset="0"/>
              <a:buChar char="•"/>
            </a:pPr>
            <a:r>
              <a:rPr lang="en-US" sz="1600" dirty="0"/>
              <a:t>Complete as a family</a:t>
            </a:r>
          </a:p>
          <a:p>
            <a:pPr marL="285750" indent="-285750">
              <a:buFont typeface="Arial" panose="020B0604020202020204" pitchFamily="34" charset="0"/>
              <a:buChar char="•"/>
            </a:pPr>
            <a:endParaRPr lang="en-US" sz="1600" dirty="0">
              <a:solidFill>
                <a:schemeClr val="tx1"/>
              </a:solidFill>
            </a:endParaRPr>
          </a:p>
          <a:p>
            <a:pPr marL="285750" indent="-285750">
              <a:buFont typeface="Arial" panose="020B0604020202020204" pitchFamily="34" charset="0"/>
              <a:buChar char="•"/>
            </a:pPr>
            <a:r>
              <a:rPr lang="en-US" sz="1600" dirty="0"/>
              <a:t>Related to seasonal events, holidays and everyday maths</a:t>
            </a:r>
          </a:p>
          <a:p>
            <a:pPr marL="285750" indent="-285750">
              <a:buFont typeface="Arial" panose="020B0604020202020204" pitchFamily="34" charset="0"/>
              <a:buChar char="•"/>
            </a:pPr>
            <a:endParaRPr lang="en-US" sz="1600" dirty="0">
              <a:solidFill>
                <a:schemeClr val="tx1"/>
              </a:solidFill>
            </a:endParaRPr>
          </a:p>
          <a:p>
            <a:pPr marL="285750" indent="-285750">
              <a:buFont typeface="Arial" panose="020B0604020202020204" pitchFamily="34" charset="0"/>
              <a:buChar char="•"/>
            </a:pPr>
            <a:r>
              <a:rPr lang="en-US" sz="1600" dirty="0"/>
              <a:t>Open-ended investigations</a:t>
            </a:r>
          </a:p>
          <a:p>
            <a:pPr marL="285750" indent="-285750">
              <a:buFont typeface="Arial" panose="020B0604020202020204" pitchFamily="34" charset="0"/>
              <a:buChar char="•"/>
            </a:pPr>
            <a:endParaRPr lang="en-US" sz="1600" dirty="0">
              <a:solidFill>
                <a:schemeClr val="tx1"/>
              </a:solidFill>
            </a:endParaRPr>
          </a:p>
          <a:p>
            <a:pPr marL="285750" indent="-285750">
              <a:buFont typeface="Arial" panose="020B0604020202020204" pitchFamily="34" charset="0"/>
              <a:buChar char="•"/>
            </a:pPr>
            <a:r>
              <a:rPr lang="en-US" sz="1600"/>
              <a:t>Scrapbooks</a:t>
            </a:r>
            <a:endParaRPr lang="en-US" sz="1600" dirty="0">
              <a:solidFill>
                <a:schemeClr val="tx1"/>
              </a:solidFill>
            </a:endParaRPr>
          </a:p>
        </p:txBody>
      </p:sp>
      <p:sp>
        <p:nvSpPr>
          <p:cNvPr id="7" name="Text Placeholder 1">
            <a:extLst>
              <a:ext uri="{FF2B5EF4-FFF2-40B4-BE49-F238E27FC236}">
                <a16:creationId xmlns:a16="http://schemas.microsoft.com/office/drawing/2014/main" id="{B03CADC3-B357-0507-E684-EA9DEED3ACFC}"/>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Family Maths Resources</a:t>
            </a:r>
          </a:p>
        </p:txBody>
      </p:sp>
      <p:pic>
        <p:nvPicPr>
          <p:cNvPr id="2050" name="Picture 2">
            <a:extLst>
              <a:ext uri="{FF2B5EF4-FFF2-40B4-BE49-F238E27FC236}">
                <a16:creationId xmlns:a16="http://schemas.microsoft.com/office/drawing/2014/main" id="{E54AFFCF-A45F-8E49-1C88-DBBC3CF0B7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61583">
            <a:off x="6720944" y="1902169"/>
            <a:ext cx="1985087" cy="284041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5BBEDBF5-E5E5-3A71-7673-3F9A26BFDD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511718">
            <a:off x="5413161" y="1886078"/>
            <a:ext cx="2039958" cy="2872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579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C4858A6-50FD-4687-903A-02C573E0121B}"/>
              </a:ext>
            </a:extLst>
          </p:cNvPr>
          <p:cNvSpPr>
            <a:spLocks noGrp="1"/>
          </p:cNvSpPr>
          <p:nvPr>
            <p:ph type="body" sz="quarter" idx="11"/>
          </p:nvPr>
        </p:nvSpPr>
        <p:spPr>
          <a:xfrm>
            <a:off x="5912635" y="1234057"/>
            <a:ext cx="3231365" cy="334862"/>
          </a:xfrm>
        </p:spPr>
        <p:txBody>
          <a:bodyPr/>
          <a:lstStyle/>
          <a:p>
            <a:r>
              <a:rPr lang="en-GB" dirty="0"/>
              <a:t>Family Maths – Year 3 example</a:t>
            </a:r>
          </a:p>
        </p:txBody>
      </p:sp>
      <p:pic>
        <p:nvPicPr>
          <p:cNvPr id="6" name="Picture 5">
            <a:extLst>
              <a:ext uri="{FF2B5EF4-FFF2-40B4-BE49-F238E27FC236}">
                <a16:creationId xmlns:a16="http://schemas.microsoft.com/office/drawing/2014/main" id="{1FA44477-BA38-431B-B966-0CCC9B382A66}"/>
              </a:ext>
            </a:extLst>
          </p:cNvPr>
          <p:cNvPicPr>
            <a:picLocks noChangeAspect="1"/>
          </p:cNvPicPr>
          <p:nvPr/>
        </p:nvPicPr>
        <p:blipFill>
          <a:blip r:embed="rId2"/>
          <a:stretch>
            <a:fillRect/>
          </a:stretch>
        </p:blipFill>
        <p:spPr>
          <a:xfrm>
            <a:off x="446079" y="1"/>
            <a:ext cx="4330458" cy="6179418"/>
          </a:xfrm>
          <a:prstGeom prst="rect">
            <a:avLst/>
          </a:prstGeom>
        </p:spPr>
      </p:pic>
    </p:spTree>
    <p:extLst>
      <p:ext uri="{BB962C8B-B14F-4D97-AF65-F5344CB8AC3E}">
        <p14:creationId xmlns:p14="http://schemas.microsoft.com/office/powerpoint/2010/main" val="3569514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Family Maths Resources</a:t>
            </a:r>
          </a:p>
        </p:txBody>
      </p:sp>
      <p:pic>
        <p:nvPicPr>
          <p:cNvPr id="1026" name="Picture 2" descr="A picture containing text, whiteboard&#10;&#10;Description automatically generated">
            <a:extLst>
              <a:ext uri="{FF2B5EF4-FFF2-40B4-BE49-F238E27FC236}">
                <a16:creationId xmlns:a16="http://schemas.microsoft.com/office/drawing/2014/main" id="{621CBF0D-8B4E-6E40-FA74-4ABC64E3BB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7487" y="1566557"/>
            <a:ext cx="5829026" cy="4371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027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Family Maths Resources</a:t>
            </a:r>
          </a:p>
        </p:txBody>
      </p:sp>
      <p:pic>
        <p:nvPicPr>
          <p:cNvPr id="2050" name="Picture 2" descr="Text&#10;&#10;Description automatically generated">
            <a:extLst>
              <a:ext uri="{FF2B5EF4-FFF2-40B4-BE49-F238E27FC236}">
                <a16:creationId xmlns:a16="http://schemas.microsoft.com/office/drawing/2014/main" id="{6CE2BFF4-F4EB-A819-7AA0-2571D2304D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7152" y="1596054"/>
            <a:ext cx="5789696" cy="4342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152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Family Maths Resources</a:t>
            </a:r>
          </a:p>
        </p:txBody>
      </p:sp>
      <p:pic>
        <p:nvPicPr>
          <p:cNvPr id="3074" name="Picture 2" descr="A picture containing text, whiteboard&#10;&#10;Description automatically generated">
            <a:extLst>
              <a:ext uri="{FF2B5EF4-FFF2-40B4-BE49-F238E27FC236}">
                <a16:creationId xmlns:a16="http://schemas.microsoft.com/office/drawing/2014/main" id="{D35FA7D7-E923-2B48-A7FC-12CB53DB1C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8803" y="1493531"/>
            <a:ext cx="5926393" cy="4444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972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Family Maths Resources</a:t>
            </a:r>
          </a:p>
        </p:txBody>
      </p:sp>
      <p:pic>
        <p:nvPicPr>
          <p:cNvPr id="4098" name="Picture 2" descr="A book with drawings of fruits and vegetables&#10;&#10;Description automatically generated">
            <a:extLst>
              <a:ext uri="{FF2B5EF4-FFF2-40B4-BE49-F238E27FC236}">
                <a16:creationId xmlns:a16="http://schemas.microsoft.com/office/drawing/2014/main" id="{841E2712-73E8-6171-8132-2BA8CA165C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0859" y="1474838"/>
            <a:ext cx="6102282" cy="4576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9356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9A96B6D-B50C-4F8C-B744-781D4DC92E86}"/>
              </a:ext>
            </a:extLst>
          </p:cNvPr>
          <p:cNvPicPr>
            <a:picLocks noChangeAspect="1"/>
          </p:cNvPicPr>
          <p:nvPr/>
        </p:nvPicPr>
        <p:blipFill>
          <a:blip r:embed="rId3"/>
          <a:stretch>
            <a:fillRect/>
          </a:stretch>
        </p:blipFill>
        <p:spPr>
          <a:xfrm>
            <a:off x="1572606" y="317634"/>
            <a:ext cx="5079966" cy="5650443"/>
          </a:xfrm>
          <a:prstGeom prst="rect">
            <a:avLst/>
          </a:prstGeom>
        </p:spPr>
      </p:pic>
    </p:spTree>
    <p:extLst>
      <p:ext uri="{BB962C8B-B14F-4D97-AF65-F5344CB8AC3E}">
        <p14:creationId xmlns:p14="http://schemas.microsoft.com/office/powerpoint/2010/main" val="2846090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273428" y="357813"/>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dirty="0"/>
              <a:t>Pointing out </a:t>
            </a:r>
            <a:r>
              <a:rPr lang="en-US" sz="2800" dirty="0" err="1"/>
              <a:t>maths</a:t>
            </a:r>
            <a:r>
              <a:rPr lang="en-US" sz="2800" dirty="0"/>
              <a:t> in the real world</a:t>
            </a:r>
            <a:endParaRPr lang="en-GB" sz="2400" dirty="0"/>
          </a:p>
        </p:txBody>
      </p:sp>
      <p:pic>
        <p:nvPicPr>
          <p:cNvPr id="3" name="Picture 2">
            <a:extLst>
              <a:ext uri="{FF2B5EF4-FFF2-40B4-BE49-F238E27FC236}">
                <a16:creationId xmlns:a16="http://schemas.microsoft.com/office/drawing/2014/main" id="{26C28342-E5F2-4ACE-BC71-E0EC4490FF78}"/>
              </a:ext>
            </a:extLst>
          </p:cNvPr>
          <p:cNvPicPr>
            <a:picLocks noChangeAspect="1"/>
          </p:cNvPicPr>
          <p:nvPr/>
        </p:nvPicPr>
        <p:blipFill>
          <a:blip r:embed="rId3"/>
          <a:stretch>
            <a:fillRect/>
          </a:stretch>
        </p:blipFill>
        <p:spPr>
          <a:xfrm>
            <a:off x="1097574" y="1945349"/>
            <a:ext cx="6948851" cy="4268399"/>
          </a:xfrm>
          <a:prstGeom prst="rect">
            <a:avLst/>
          </a:prstGeom>
        </p:spPr>
      </p:pic>
      <p:sp>
        <p:nvSpPr>
          <p:cNvPr id="7" name="TextBox 6">
            <a:extLst>
              <a:ext uri="{FF2B5EF4-FFF2-40B4-BE49-F238E27FC236}">
                <a16:creationId xmlns:a16="http://schemas.microsoft.com/office/drawing/2014/main" id="{CF77DC91-87DA-4AC8-A8AB-198ED670C501}"/>
              </a:ext>
            </a:extLst>
          </p:cNvPr>
          <p:cNvSpPr txBox="1"/>
          <p:nvPr/>
        </p:nvSpPr>
        <p:spPr>
          <a:xfrm>
            <a:off x="273428" y="919674"/>
            <a:ext cx="4572000" cy="923330"/>
          </a:xfrm>
          <a:prstGeom prst="rect">
            <a:avLst/>
          </a:prstGeom>
          <a:noFill/>
        </p:spPr>
        <p:txBody>
          <a:bodyPr wrap="square">
            <a:spAutoFit/>
          </a:bodyPr>
          <a:lstStyle/>
          <a:p>
            <a:r>
              <a:rPr lang="en-US" dirty="0"/>
              <a:t>For younger children There are lots of places to find </a:t>
            </a:r>
            <a:r>
              <a:rPr lang="en-US" dirty="0" err="1"/>
              <a:t>maths</a:t>
            </a:r>
            <a:r>
              <a:rPr lang="en-US" dirty="0"/>
              <a:t> in day-to-day life. Here are a few you could try.</a:t>
            </a:r>
            <a:endParaRPr lang="en-GB" dirty="0"/>
          </a:p>
        </p:txBody>
      </p:sp>
    </p:spTree>
    <p:extLst>
      <p:ext uri="{BB962C8B-B14F-4D97-AF65-F5344CB8AC3E}">
        <p14:creationId xmlns:p14="http://schemas.microsoft.com/office/powerpoint/2010/main" val="2181292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273428" y="357813"/>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dirty="0"/>
              <a:t>Pointing out </a:t>
            </a:r>
            <a:r>
              <a:rPr lang="en-US" sz="2800" dirty="0" err="1"/>
              <a:t>maths</a:t>
            </a:r>
            <a:r>
              <a:rPr lang="en-US" sz="2800" dirty="0"/>
              <a:t> in the real world</a:t>
            </a:r>
            <a:endParaRPr lang="en-GB" sz="2400" dirty="0"/>
          </a:p>
        </p:txBody>
      </p:sp>
      <p:sp>
        <p:nvSpPr>
          <p:cNvPr id="7" name="TextBox 6">
            <a:extLst>
              <a:ext uri="{FF2B5EF4-FFF2-40B4-BE49-F238E27FC236}">
                <a16:creationId xmlns:a16="http://schemas.microsoft.com/office/drawing/2014/main" id="{CF77DC91-87DA-4AC8-A8AB-198ED670C501}"/>
              </a:ext>
            </a:extLst>
          </p:cNvPr>
          <p:cNvSpPr txBox="1"/>
          <p:nvPr/>
        </p:nvSpPr>
        <p:spPr>
          <a:xfrm>
            <a:off x="273428" y="919674"/>
            <a:ext cx="4572000" cy="923330"/>
          </a:xfrm>
          <a:prstGeom prst="rect">
            <a:avLst/>
          </a:prstGeom>
          <a:noFill/>
        </p:spPr>
        <p:txBody>
          <a:bodyPr wrap="square">
            <a:spAutoFit/>
          </a:bodyPr>
          <a:lstStyle/>
          <a:p>
            <a:r>
              <a:rPr lang="en-US" dirty="0"/>
              <a:t>For younger children There are lots of places to find </a:t>
            </a:r>
            <a:r>
              <a:rPr lang="en-US" dirty="0" err="1"/>
              <a:t>maths</a:t>
            </a:r>
            <a:r>
              <a:rPr lang="en-US" dirty="0"/>
              <a:t> in day-to-day life. Here are a few you could try.</a:t>
            </a:r>
            <a:endParaRPr lang="en-GB" dirty="0"/>
          </a:p>
        </p:txBody>
      </p:sp>
      <p:pic>
        <p:nvPicPr>
          <p:cNvPr id="4" name="Picture 3">
            <a:extLst>
              <a:ext uri="{FF2B5EF4-FFF2-40B4-BE49-F238E27FC236}">
                <a16:creationId xmlns:a16="http://schemas.microsoft.com/office/drawing/2014/main" id="{4EA09C1F-CD88-47E1-955B-47F9B2A9A9B6}"/>
              </a:ext>
            </a:extLst>
          </p:cNvPr>
          <p:cNvPicPr>
            <a:picLocks noChangeAspect="1"/>
          </p:cNvPicPr>
          <p:nvPr/>
        </p:nvPicPr>
        <p:blipFill>
          <a:blip r:embed="rId3"/>
          <a:stretch>
            <a:fillRect/>
          </a:stretch>
        </p:blipFill>
        <p:spPr>
          <a:xfrm>
            <a:off x="1035585" y="1924157"/>
            <a:ext cx="6382779" cy="4014169"/>
          </a:xfrm>
          <a:prstGeom prst="rect">
            <a:avLst/>
          </a:prstGeom>
        </p:spPr>
      </p:pic>
    </p:spTree>
    <p:extLst>
      <p:ext uri="{BB962C8B-B14F-4D97-AF65-F5344CB8AC3E}">
        <p14:creationId xmlns:p14="http://schemas.microsoft.com/office/powerpoint/2010/main" val="2514135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273428" y="357813"/>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dirty="0"/>
              <a:t>Pointing out </a:t>
            </a:r>
            <a:r>
              <a:rPr lang="en-US" sz="2800" dirty="0" err="1"/>
              <a:t>maths</a:t>
            </a:r>
            <a:r>
              <a:rPr lang="en-US" sz="2800" dirty="0"/>
              <a:t> in the real world</a:t>
            </a:r>
            <a:endParaRPr lang="en-GB" sz="2400" dirty="0"/>
          </a:p>
        </p:txBody>
      </p:sp>
      <p:sp>
        <p:nvSpPr>
          <p:cNvPr id="7" name="TextBox 6">
            <a:extLst>
              <a:ext uri="{FF2B5EF4-FFF2-40B4-BE49-F238E27FC236}">
                <a16:creationId xmlns:a16="http://schemas.microsoft.com/office/drawing/2014/main" id="{CF77DC91-87DA-4AC8-A8AB-198ED670C501}"/>
              </a:ext>
            </a:extLst>
          </p:cNvPr>
          <p:cNvSpPr txBox="1"/>
          <p:nvPr/>
        </p:nvSpPr>
        <p:spPr>
          <a:xfrm>
            <a:off x="273428" y="919674"/>
            <a:ext cx="4572000" cy="923330"/>
          </a:xfrm>
          <a:prstGeom prst="rect">
            <a:avLst/>
          </a:prstGeom>
          <a:noFill/>
        </p:spPr>
        <p:txBody>
          <a:bodyPr wrap="square">
            <a:spAutoFit/>
          </a:bodyPr>
          <a:lstStyle/>
          <a:p>
            <a:r>
              <a:rPr lang="en-US" dirty="0"/>
              <a:t>For younger children There are lots of places to find </a:t>
            </a:r>
            <a:r>
              <a:rPr lang="en-US" dirty="0" err="1"/>
              <a:t>maths</a:t>
            </a:r>
            <a:r>
              <a:rPr lang="en-US" dirty="0"/>
              <a:t> in day-to-day life. Here are a few you could try.</a:t>
            </a:r>
            <a:endParaRPr lang="en-GB" dirty="0"/>
          </a:p>
        </p:txBody>
      </p:sp>
      <p:pic>
        <p:nvPicPr>
          <p:cNvPr id="3" name="Picture 2">
            <a:extLst>
              <a:ext uri="{FF2B5EF4-FFF2-40B4-BE49-F238E27FC236}">
                <a16:creationId xmlns:a16="http://schemas.microsoft.com/office/drawing/2014/main" id="{A3D24C63-2E1F-4500-A43E-09205D9E934E}"/>
              </a:ext>
            </a:extLst>
          </p:cNvPr>
          <p:cNvPicPr>
            <a:picLocks noChangeAspect="1"/>
          </p:cNvPicPr>
          <p:nvPr/>
        </p:nvPicPr>
        <p:blipFill>
          <a:blip r:embed="rId3"/>
          <a:stretch>
            <a:fillRect/>
          </a:stretch>
        </p:blipFill>
        <p:spPr>
          <a:xfrm>
            <a:off x="1407832" y="2000050"/>
            <a:ext cx="6695069" cy="3938276"/>
          </a:xfrm>
          <a:prstGeom prst="rect">
            <a:avLst/>
          </a:prstGeom>
        </p:spPr>
      </p:pic>
    </p:spTree>
    <p:extLst>
      <p:ext uri="{BB962C8B-B14F-4D97-AF65-F5344CB8AC3E}">
        <p14:creationId xmlns:p14="http://schemas.microsoft.com/office/powerpoint/2010/main" val="4077364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273428" y="357813"/>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dirty="0"/>
              <a:t>Pointing out </a:t>
            </a:r>
            <a:r>
              <a:rPr lang="en-US" sz="2800" dirty="0" err="1"/>
              <a:t>maths</a:t>
            </a:r>
            <a:r>
              <a:rPr lang="en-US" sz="2800" dirty="0"/>
              <a:t> in the real world</a:t>
            </a:r>
            <a:endParaRPr lang="en-GB" sz="2400" dirty="0"/>
          </a:p>
        </p:txBody>
      </p:sp>
      <p:sp>
        <p:nvSpPr>
          <p:cNvPr id="7" name="TextBox 6">
            <a:extLst>
              <a:ext uri="{FF2B5EF4-FFF2-40B4-BE49-F238E27FC236}">
                <a16:creationId xmlns:a16="http://schemas.microsoft.com/office/drawing/2014/main" id="{CF77DC91-87DA-4AC8-A8AB-198ED670C501}"/>
              </a:ext>
            </a:extLst>
          </p:cNvPr>
          <p:cNvSpPr txBox="1"/>
          <p:nvPr/>
        </p:nvSpPr>
        <p:spPr>
          <a:xfrm>
            <a:off x="273428" y="919674"/>
            <a:ext cx="4572000" cy="923330"/>
          </a:xfrm>
          <a:prstGeom prst="rect">
            <a:avLst/>
          </a:prstGeom>
          <a:noFill/>
        </p:spPr>
        <p:txBody>
          <a:bodyPr wrap="square">
            <a:spAutoFit/>
          </a:bodyPr>
          <a:lstStyle/>
          <a:p>
            <a:r>
              <a:rPr lang="en-US" dirty="0"/>
              <a:t>For younger children There are lots of places to find </a:t>
            </a:r>
            <a:r>
              <a:rPr lang="en-US" dirty="0" err="1"/>
              <a:t>maths</a:t>
            </a:r>
            <a:r>
              <a:rPr lang="en-US" dirty="0"/>
              <a:t> in day-to-day life. Here are a few you could try.</a:t>
            </a:r>
            <a:endParaRPr lang="en-GB" dirty="0"/>
          </a:p>
        </p:txBody>
      </p:sp>
      <p:pic>
        <p:nvPicPr>
          <p:cNvPr id="4" name="Picture 3">
            <a:extLst>
              <a:ext uri="{FF2B5EF4-FFF2-40B4-BE49-F238E27FC236}">
                <a16:creationId xmlns:a16="http://schemas.microsoft.com/office/drawing/2014/main" id="{14CFAB41-8E61-460C-8391-91506F545FF7}"/>
              </a:ext>
            </a:extLst>
          </p:cNvPr>
          <p:cNvPicPr>
            <a:picLocks noChangeAspect="1"/>
          </p:cNvPicPr>
          <p:nvPr/>
        </p:nvPicPr>
        <p:blipFill>
          <a:blip r:embed="rId3"/>
          <a:stretch>
            <a:fillRect/>
          </a:stretch>
        </p:blipFill>
        <p:spPr>
          <a:xfrm>
            <a:off x="688527" y="2042919"/>
            <a:ext cx="7020689" cy="3982496"/>
          </a:xfrm>
          <a:prstGeom prst="rect">
            <a:avLst/>
          </a:prstGeom>
        </p:spPr>
      </p:pic>
    </p:spTree>
    <p:extLst>
      <p:ext uri="{BB962C8B-B14F-4D97-AF65-F5344CB8AC3E}">
        <p14:creationId xmlns:p14="http://schemas.microsoft.com/office/powerpoint/2010/main" val="781648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273428" y="12298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dirty="0"/>
              <a:t>Pointing out </a:t>
            </a:r>
            <a:r>
              <a:rPr lang="en-US" sz="2800" dirty="0" err="1"/>
              <a:t>maths</a:t>
            </a:r>
            <a:r>
              <a:rPr lang="en-US" sz="2800" dirty="0"/>
              <a:t> in the real world</a:t>
            </a:r>
            <a:endParaRPr lang="en-GB" sz="2400" dirty="0"/>
          </a:p>
        </p:txBody>
      </p:sp>
      <p:sp>
        <p:nvSpPr>
          <p:cNvPr id="7" name="TextBox 6">
            <a:extLst>
              <a:ext uri="{FF2B5EF4-FFF2-40B4-BE49-F238E27FC236}">
                <a16:creationId xmlns:a16="http://schemas.microsoft.com/office/drawing/2014/main" id="{CF77DC91-87DA-4AC8-A8AB-198ED670C501}"/>
              </a:ext>
            </a:extLst>
          </p:cNvPr>
          <p:cNvSpPr txBox="1"/>
          <p:nvPr/>
        </p:nvSpPr>
        <p:spPr>
          <a:xfrm>
            <a:off x="273428" y="580300"/>
            <a:ext cx="6127372" cy="923330"/>
          </a:xfrm>
          <a:prstGeom prst="rect">
            <a:avLst/>
          </a:prstGeom>
          <a:noFill/>
        </p:spPr>
        <p:txBody>
          <a:bodyPr wrap="square">
            <a:spAutoFit/>
          </a:bodyPr>
          <a:lstStyle/>
          <a:p>
            <a:r>
              <a:rPr lang="en-US" dirty="0"/>
              <a:t>For older children Beyond school, adults use </a:t>
            </a:r>
            <a:r>
              <a:rPr lang="en-US" dirty="0" err="1"/>
              <a:t>maths</a:t>
            </a:r>
            <a:r>
              <a:rPr lang="en-US" dirty="0"/>
              <a:t> in lots of ways. Talking about this can help older children see the value of learning </a:t>
            </a:r>
            <a:r>
              <a:rPr lang="en-US" dirty="0" err="1"/>
              <a:t>maths</a:t>
            </a:r>
            <a:r>
              <a:rPr lang="en-US" dirty="0"/>
              <a:t>. Here are a few examples.</a:t>
            </a:r>
            <a:endParaRPr lang="en-GB" dirty="0"/>
          </a:p>
        </p:txBody>
      </p:sp>
      <p:pic>
        <p:nvPicPr>
          <p:cNvPr id="3" name="Picture 2">
            <a:extLst>
              <a:ext uri="{FF2B5EF4-FFF2-40B4-BE49-F238E27FC236}">
                <a16:creationId xmlns:a16="http://schemas.microsoft.com/office/drawing/2014/main" id="{DBFBEF12-A98D-44E7-9E97-0FB74F59316C}"/>
              </a:ext>
            </a:extLst>
          </p:cNvPr>
          <p:cNvPicPr>
            <a:picLocks noChangeAspect="1"/>
          </p:cNvPicPr>
          <p:nvPr/>
        </p:nvPicPr>
        <p:blipFill>
          <a:blip r:embed="rId3"/>
          <a:stretch>
            <a:fillRect/>
          </a:stretch>
        </p:blipFill>
        <p:spPr>
          <a:xfrm>
            <a:off x="1517634" y="1583122"/>
            <a:ext cx="5514358" cy="3996545"/>
          </a:xfrm>
          <a:prstGeom prst="rect">
            <a:avLst/>
          </a:prstGeom>
        </p:spPr>
      </p:pic>
      <p:sp>
        <p:nvSpPr>
          <p:cNvPr id="8" name="TextBox 7">
            <a:extLst>
              <a:ext uri="{FF2B5EF4-FFF2-40B4-BE49-F238E27FC236}">
                <a16:creationId xmlns:a16="http://schemas.microsoft.com/office/drawing/2014/main" id="{C5E41707-8FC3-4657-9AA7-46080CA600AE}"/>
              </a:ext>
            </a:extLst>
          </p:cNvPr>
          <p:cNvSpPr txBox="1"/>
          <p:nvPr/>
        </p:nvSpPr>
        <p:spPr>
          <a:xfrm>
            <a:off x="135950" y="5579667"/>
            <a:ext cx="8277726" cy="646331"/>
          </a:xfrm>
          <a:prstGeom prst="rect">
            <a:avLst/>
          </a:prstGeom>
          <a:noFill/>
        </p:spPr>
        <p:txBody>
          <a:bodyPr wrap="square">
            <a:spAutoFit/>
          </a:bodyPr>
          <a:lstStyle/>
          <a:p>
            <a:r>
              <a:rPr lang="en-US" dirty="0"/>
              <a:t>Where do you use </a:t>
            </a:r>
            <a:r>
              <a:rPr lang="en-US" dirty="0" err="1"/>
              <a:t>maths</a:t>
            </a:r>
            <a:r>
              <a:rPr lang="en-US" dirty="0"/>
              <a:t> in your work or daily life? What does your child want to do after they leave school? What number skills will they need for that?</a:t>
            </a:r>
            <a:endParaRPr lang="en-GB" dirty="0"/>
          </a:p>
        </p:txBody>
      </p:sp>
    </p:spTree>
    <p:extLst>
      <p:ext uri="{BB962C8B-B14F-4D97-AF65-F5344CB8AC3E}">
        <p14:creationId xmlns:p14="http://schemas.microsoft.com/office/powerpoint/2010/main" val="3752110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A609E127-398D-A9A0-3B98-6246B4DBBF42}"/>
              </a:ext>
            </a:extLst>
          </p:cNvPr>
          <p:cNvSpPr>
            <a:spLocks noGrp="1"/>
          </p:cNvSpPr>
          <p:nvPr/>
        </p:nvSpPr>
        <p:spPr>
          <a:xfrm>
            <a:off x="592917" y="919674"/>
            <a:ext cx="8137525" cy="377825"/>
          </a:xfrm>
          <a:prstGeom prst="rect">
            <a:avLst/>
          </a:prstGeom>
        </p:spPr>
        <p:txBody>
          <a:bodyPr/>
          <a:lstStyle>
            <a:lvl1pPr marL="228600" indent="-228600" algn="l" defTabSz="914400" rtl="0" eaLnBrk="1" latinLnBrk="0" hangingPunct="1">
              <a:lnSpc>
                <a:spcPct val="90000"/>
              </a:lnSpc>
              <a:spcBef>
                <a:spcPts val="1000"/>
              </a:spcBef>
              <a:buFontTx/>
              <a:buNone/>
              <a:defRPr sz="1600" b="1" kern="1200">
                <a:solidFill>
                  <a:srgbClr val="951B81"/>
                </a:solidFill>
                <a:latin typeface="+mj-lt"/>
                <a:ea typeface="+mn-ea"/>
                <a:cs typeface="Rubik Medium" panose="02000604000000020004" pitchFamily="2" charset="-79"/>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t>National Numeracy Challenge</a:t>
            </a:r>
          </a:p>
        </p:txBody>
      </p:sp>
      <p:pic>
        <p:nvPicPr>
          <p:cNvPr id="7" name="Online Media 6" title="What is the National Numeracy Challenge &amp; how can it help me improve my numeracy?">
            <a:hlinkClick r:id="" action="ppaction://media"/>
            <a:extLst>
              <a:ext uri="{FF2B5EF4-FFF2-40B4-BE49-F238E27FC236}">
                <a16:creationId xmlns:a16="http://schemas.microsoft.com/office/drawing/2014/main" id="{911755BD-51AF-698E-7BA2-17405FC4E0D7}"/>
              </a:ext>
            </a:extLst>
          </p:cNvPr>
          <p:cNvPicPr>
            <a:picLocks noRot="1" noChangeAspect="1"/>
          </p:cNvPicPr>
          <p:nvPr>
            <a:videoFile r:link="rId1"/>
          </p:nvPr>
        </p:nvPicPr>
        <p:blipFill>
          <a:blip r:embed="rId4"/>
          <a:stretch>
            <a:fillRect/>
          </a:stretch>
        </p:blipFill>
        <p:spPr>
          <a:xfrm>
            <a:off x="811686" y="1581374"/>
            <a:ext cx="7520628" cy="4246021"/>
          </a:xfrm>
          <a:prstGeom prst="rect">
            <a:avLst/>
          </a:prstGeom>
        </p:spPr>
      </p:pic>
    </p:spTree>
    <p:extLst>
      <p:ext uri="{BB962C8B-B14F-4D97-AF65-F5344CB8AC3E}">
        <p14:creationId xmlns:p14="http://schemas.microsoft.com/office/powerpoint/2010/main" val="3640247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BC588402-8A8F-4AE4-8FC2-1AF65C5DF385}"/>
              </a:ext>
            </a:extLst>
          </p:cNvPr>
          <p:cNvPicPr>
            <a:picLocks noChangeAspect="1"/>
          </p:cNvPicPr>
          <p:nvPr/>
        </p:nvPicPr>
        <p:blipFill>
          <a:blip r:embed="rId4"/>
          <a:stretch>
            <a:fillRect/>
          </a:stretch>
        </p:blipFill>
        <p:spPr>
          <a:xfrm>
            <a:off x="0" y="1559990"/>
            <a:ext cx="9144000" cy="3738019"/>
          </a:xfrm>
          <a:prstGeom prst="rect">
            <a:avLst/>
          </a:prstGeom>
        </p:spPr>
      </p:pic>
    </p:spTree>
    <p:extLst>
      <p:ext uri="{BB962C8B-B14F-4D97-AF65-F5344CB8AC3E}">
        <p14:creationId xmlns:p14="http://schemas.microsoft.com/office/powerpoint/2010/main" val="1120687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6176762-99E6-4064-A890-588965546458}"/>
              </a:ext>
            </a:extLst>
          </p:cNvPr>
          <p:cNvSpPr>
            <a:spLocks noGrp="1"/>
          </p:cNvSpPr>
          <p:nvPr>
            <p:ph type="body" sz="quarter" idx="11"/>
          </p:nvPr>
        </p:nvSpPr>
        <p:spPr>
          <a:xfrm>
            <a:off x="410959" y="821583"/>
            <a:ext cx="8137525" cy="377825"/>
          </a:xfrm>
        </p:spPr>
        <p:txBody>
          <a:bodyPr/>
          <a:lstStyle/>
          <a:p>
            <a:r>
              <a:rPr lang="en-US" dirty="0"/>
              <a:t>Help Your Child Love Maths Parent/</a:t>
            </a:r>
            <a:r>
              <a:rPr lang="en-US" dirty="0" err="1"/>
              <a:t>Carer</a:t>
            </a:r>
            <a:r>
              <a:rPr lang="en-US" dirty="0"/>
              <a:t> Workshop</a:t>
            </a:r>
            <a:endParaRPr lang="en-GB" dirty="0"/>
          </a:p>
        </p:txBody>
      </p:sp>
      <p:sp>
        <p:nvSpPr>
          <p:cNvPr id="5" name="TextBox 4">
            <a:extLst>
              <a:ext uri="{FF2B5EF4-FFF2-40B4-BE49-F238E27FC236}">
                <a16:creationId xmlns:a16="http://schemas.microsoft.com/office/drawing/2014/main" id="{34B3548B-E7B0-4FE9-A0EB-2D890530A7CB}"/>
              </a:ext>
            </a:extLst>
          </p:cNvPr>
          <p:cNvSpPr txBox="1"/>
          <p:nvPr/>
        </p:nvSpPr>
        <p:spPr>
          <a:xfrm>
            <a:off x="528997" y="5716588"/>
            <a:ext cx="8277726" cy="369332"/>
          </a:xfrm>
          <a:prstGeom prst="rect">
            <a:avLst/>
          </a:prstGeom>
          <a:noFill/>
        </p:spPr>
        <p:txBody>
          <a:bodyPr wrap="square">
            <a:spAutoFit/>
          </a:bodyPr>
          <a:lstStyle/>
          <a:p>
            <a:r>
              <a:rPr lang="en-US" dirty="0"/>
              <a:t>19</a:t>
            </a:r>
            <a:r>
              <a:rPr lang="en-US" baseline="30000" dirty="0"/>
              <a:t>th</a:t>
            </a:r>
            <a:r>
              <a:rPr lang="en-US" dirty="0"/>
              <a:t> October 2026 </a:t>
            </a:r>
            <a:endParaRPr lang="en-GB" dirty="0"/>
          </a:p>
        </p:txBody>
      </p:sp>
      <p:pic>
        <p:nvPicPr>
          <p:cNvPr id="7" name="Picture 6">
            <a:extLst>
              <a:ext uri="{FF2B5EF4-FFF2-40B4-BE49-F238E27FC236}">
                <a16:creationId xmlns:a16="http://schemas.microsoft.com/office/drawing/2014/main" id="{A250EA07-663C-482F-8062-3DBEB9D099BF}"/>
              </a:ext>
            </a:extLst>
          </p:cNvPr>
          <p:cNvPicPr>
            <a:picLocks noChangeAspect="1"/>
          </p:cNvPicPr>
          <p:nvPr/>
        </p:nvPicPr>
        <p:blipFill>
          <a:blip r:embed="rId3"/>
          <a:stretch>
            <a:fillRect/>
          </a:stretch>
        </p:blipFill>
        <p:spPr>
          <a:xfrm>
            <a:off x="1269033" y="1217727"/>
            <a:ext cx="5800861" cy="4422546"/>
          </a:xfrm>
          <a:prstGeom prst="rect">
            <a:avLst/>
          </a:prstGeom>
        </p:spPr>
      </p:pic>
    </p:spTree>
    <p:extLst>
      <p:ext uri="{BB962C8B-B14F-4D97-AF65-F5344CB8AC3E}">
        <p14:creationId xmlns:p14="http://schemas.microsoft.com/office/powerpoint/2010/main" val="3428471637"/>
      </p:ext>
    </p:extLst>
  </p:cSld>
  <p:clrMapOvr>
    <a:masterClrMapping/>
  </p:clrMapOvr>
</p:sld>
</file>

<file path=ppt/theme/theme1.xml><?xml version="1.0" encoding="utf-8"?>
<a:theme xmlns:a="http://schemas.openxmlformats.org/drawingml/2006/main" name="Theme2">
  <a:themeElements>
    <a:clrScheme name="National Numeracy">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ational Numeracy">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2" id="{0F7E03F4-3FED-4616-88E3-EBE6F1565AAD}" vid="{9193F136-2AFF-4EFC-9F11-4A81FAECC65C}"/>
    </a:ext>
  </a:extLst>
</a:theme>
</file>

<file path=ppt/theme/theme2.xml><?xml version="1.0" encoding="utf-8"?>
<a:theme xmlns:a="http://schemas.openxmlformats.org/drawingml/2006/main" name="Title page">
  <a:themeElements>
    <a:clrScheme name="National Numeracy">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ational Numeracy">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n_ppt_final_141220" id="{19F55699-E046-4F9B-937A-6796B9FA5169}" vid="{16E07631-C9A3-4F83-9EF2-2AB8622157CB}"/>
    </a:ext>
  </a:extLst>
</a:theme>
</file>

<file path=ppt/theme/theme3.xml><?xml version="1.0" encoding="utf-8"?>
<a:theme xmlns:a="http://schemas.openxmlformats.org/drawingml/2006/main" name="Content page (with falling numbers)">
  <a:themeElements>
    <a:clrScheme name="National Numeracy">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ational Numeracy">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n_ppt_final_141220" id="{19F55699-E046-4F9B-937A-6796B9FA5169}" vid="{5B008EEE-34FB-4B88-9888-03E1265E3605}"/>
    </a:ext>
  </a:extLst>
</a:theme>
</file>

<file path=ppt/theme/theme4.xml><?xml version="1.0" encoding="utf-8"?>
<a:theme xmlns:a="http://schemas.openxmlformats.org/drawingml/2006/main" name="Content page (no falling numbers)">
  <a:themeElements>
    <a:clrScheme name="National Numeracy">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ational Numeracy">
      <a:majorFont>
        <a:latin typeface="Lato"/>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n_ppt_final_141220" id="{19F55699-E046-4F9B-937A-6796B9FA5169}" vid="{5FF3E6A6-47AE-4815-AC35-B1676EB11EB4}"/>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dults_x0020_or_x0020_Schools_x003a_ xmlns="3d4fb1ce-7578-4a36-b24b-8490e06c8395" xsi:nil="true"/>
    <Product xmlns="3d4fb1ce-7578-4a36-b24b-8490e06c8395" xsi:nil="true"/>
    <Teamwork_x003f_ xmlns="3d4fb1ce-7578-4a36-b24b-8490e06c8395" xsi:nil="true"/>
    <External_x0020_use xmlns="3d4fb1ce-7578-4a36-b24b-8490e06c8395" xsi:nil="true"/>
    <Proposed_x0020_funding xmlns="3d4fb1ce-7578-4a36-b24b-8490e06c8395" xsi:nil="true"/>
    <Instigated_x0020_by_x003a_ xmlns="3d4fb1ce-7578-4a36-b24b-8490e06c8395" xsi:nil="true"/>
    <Internal_x0020_Use xmlns="3d4fb1ce-7578-4a36-b24b-8490e06c8395" xsi:nil="true"/>
    <Current_x0020_Status xmlns="3d4fb1ce-7578-4a36-b24b-8490e06c8395" xsi:nil="true"/>
    <Educational_x0020_Input xmlns="3d4fb1ce-7578-4a36-b24b-8490e06c8395" xsi:nil="true"/>
    <lcf76f155ced4ddcb4097134ff3c332f xmlns="3d4fb1ce-7578-4a36-b24b-8490e06c8395">
      <Terms xmlns="http://schemas.microsoft.com/office/infopath/2007/PartnerControls"/>
    </lcf76f155ced4ddcb4097134ff3c332f>
    <Next_x0020_Strategic_x0020_meeting xmlns="3d4fb1ce-7578-4a36-b24b-8490e06c8395" xsi:nil="true"/>
    <End_x0020_date xmlns="3d4fb1ce-7578-4a36-b24b-8490e06c8395" xsi:nil="true"/>
    <zygd xmlns="3d4fb1ce-7578-4a36-b24b-8490e06c8395" xsi:nil="true"/>
    <Project xmlns="3d4fb1ce-7578-4a36-b24b-8490e06c8395">n/a</Project>
    <Start_x0020_date xmlns="3d4fb1ce-7578-4a36-b24b-8490e06c8395" xsi:nil="true"/>
    <sp5s xmlns="3d4fb1ce-7578-4a36-b24b-8490e06c8395" xsi:nil="true"/>
    <Components xmlns="3d4fb1ce-7578-4a36-b24b-8490e06c8395" xsi:nil="true"/>
    <Target_x0020_Group xmlns="3d4fb1ce-7578-4a36-b24b-8490e06c8395" xsi:nil="true"/>
    <Ed_x0020_other xmlns="3d4fb1ce-7578-4a36-b24b-8490e06c8395" xsi:nil="true"/>
    <Priority xmlns="3d4fb1ce-7578-4a36-b24b-8490e06c8395" xsi:nil="true"/>
    <TaxCatchAll xmlns="5c446c59-e2cf-4ab6-976a-d41307e20e11" xsi:nil="true"/>
    <Budget xmlns="3d4fb1ce-7578-4a36-b24b-8490e06c8395" xsi:nil="true"/>
    <_x0031__x002d_Liner xmlns="3d4fb1ce-7578-4a36-b24b-8490e06c8395" xsi:nil="true"/>
    <Phase xmlns="3d4fb1ce-7578-4a36-b24b-8490e06c8395" xsi:nil="true"/>
    <Support xmlns="3d4fb1ce-7578-4a36-b24b-8490e06c839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B21833FE06F8488E9DE48F3E8C88A1" ma:contentTypeVersion="45" ma:contentTypeDescription="Create a new document." ma:contentTypeScope="" ma:versionID="a0996ed8ec116063a8c1f8347c262e4c">
  <xsd:schema xmlns:xsd="http://www.w3.org/2001/XMLSchema" xmlns:xs="http://www.w3.org/2001/XMLSchema" xmlns:p="http://schemas.microsoft.com/office/2006/metadata/properties" xmlns:ns2="3d4fb1ce-7578-4a36-b24b-8490e06c8395" xmlns:ns3="5c446c59-e2cf-4ab6-976a-d41307e20e11" xmlns:ns4="b072cec8-3e9d-43cd-90c2-d7a855a423e0" targetNamespace="http://schemas.microsoft.com/office/2006/metadata/properties" ma:root="true" ma:fieldsID="dd2e75adbe7edeaf9c9e854978e43739" ns2:_="" ns3:_="" ns4:_="">
    <xsd:import namespace="3d4fb1ce-7578-4a36-b24b-8490e06c8395"/>
    <xsd:import namespace="5c446c59-e2cf-4ab6-976a-d41307e20e11"/>
    <xsd:import namespace="b072cec8-3e9d-43cd-90c2-d7a855a423e0"/>
    <xsd:element name="properties">
      <xsd:complexType>
        <xsd:sequence>
          <xsd:element name="documentManagement">
            <xsd:complexType>
              <xsd:all>
                <xsd:element ref="ns2:Project"/>
                <xsd:element ref="ns2:Phase" minOccurs="0"/>
                <xsd:element ref="ns2:Internal_x0020_Use" minOccurs="0"/>
                <xsd:element ref="ns2:Target_x0020_Group" minOccurs="0"/>
                <xsd:element ref="ns2:Components" minOccurs="0"/>
                <xsd:element ref="ns2:Instigated_x0020_by_x003a_" minOccurs="0"/>
                <xsd:element ref="ns2:Adults_x0020_or_x0020_Schools_x003a_" minOccurs="0"/>
                <xsd:element ref="ns2:Current_x0020_Status" minOccurs="0"/>
                <xsd:element ref="ns2:Start_x0020_date" minOccurs="0"/>
                <xsd:element ref="ns2:End_x0020_date" minOccurs="0"/>
                <xsd:element ref="ns2:Educational_x0020_Input" minOccurs="0"/>
                <xsd:element ref="ns2:Budget" minOccurs="0"/>
                <xsd:element ref="ns2:Teamwork_x003f_" minOccurs="0"/>
                <xsd:element ref="ns2:Product" minOccurs="0"/>
                <xsd:element ref="ns2:External_x0020_use" minOccurs="0"/>
                <xsd:element ref="ns2:sp5s" minOccurs="0"/>
                <xsd:element ref="ns2:zygd" minOccurs="0"/>
                <xsd:element ref="ns2:_x0031__x002d_Liner" minOccurs="0"/>
                <xsd:element ref="ns2:Support" minOccurs="0"/>
                <xsd:element ref="ns2:Ed_x0020_other" minOccurs="0"/>
                <xsd:element ref="ns2:Next_x0020_Strategic_x0020_meeting" minOccurs="0"/>
                <xsd:element ref="ns3:SharedWithUsers" minOccurs="0"/>
                <xsd:element ref="ns2:Priority" minOccurs="0"/>
                <xsd:element ref="ns2:Proposed_x0020_funding" minOccurs="0"/>
                <xsd:element ref="ns4:SharingHintHash" minOccurs="0"/>
                <xsd:element ref="ns4:SharedWithDetails" minOccurs="0"/>
                <xsd:element ref="ns4:LastSharedByUser" minOccurs="0"/>
                <xsd:element ref="ns4:LastSharedByTime" minOccurs="0"/>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fb1ce-7578-4a36-b24b-8490e06c8395" elementFormDefault="qualified">
    <xsd:import namespace="http://schemas.microsoft.com/office/2006/documentManagement/types"/>
    <xsd:import namespace="http://schemas.microsoft.com/office/infopath/2007/PartnerControls"/>
    <xsd:element name="Project" ma:index="1" ma:displayName="Project" ma:format="Dropdown" ma:indexed="true" ma:internalName="Project">
      <xsd:simpleType>
        <xsd:restriction base="dms:Choice">
          <xsd:enumeration value="BIT"/>
          <xsd:enumeration value="Challenge"/>
          <xsd:enumeration value="Mobile Maths"/>
          <xsd:enumeration value="Parental Engagement"/>
          <xsd:enumeration value="Family Maths Toolkit"/>
          <xsd:enumeration value="Firm Foundations for All"/>
          <xsd:enumeration value="PHF"/>
          <xsd:enumeration value="Passport Maths"/>
          <xsd:enumeration value="Portsmouth Counts"/>
          <xsd:enumeration value="Mayors Fund"/>
          <xsd:enumeration value="Overarching"/>
          <xsd:enumeration value="n/a"/>
          <xsd:enumeration value="Health"/>
          <xsd:enumeration value="BaNC"/>
          <xsd:enumeration value="Multiply"/>
        </xsd:restriction>
      </xsd:simpleType>
    </xsd:element>
    <xsd:element name="Phase" ma:index="2" nillable="true" ma:displayName="Phase" ma:format="Dropdown" ma:indexed="true" ma:internalName="Phase">
      <xsd:simpleType>
        <xsd:restriction base="dms:Choice">
          <xsd:enumeration value="Application"/>
          <xsd:enumeration value="Planning"/>
          <xsd:enumeration value="Research and Development"/>
          <xsd:enumeration value="Pilot"/>
          <xsd:enumeration value="Phase 2"/>
          <xsd:enumeration value="Phase 3"/>
          <xsd:enumeration value="Phase 4"/>
          <xsd:enumeration value="n/a"/>
        </xsd:restriction>
      </xsd:simpleType>
    </xsd:element>
    <xsd:element name="Internal_x0020_Use" ma:index="4" nillable="true" ma:displayName="Type of" ma:format="Dropdown" ma:internalName="Internal_x0020_Use">
      <xsd:simpleType>
        <xsd:restriction base="dms:Choice">
          <xsd:enumeration value="Activities_Tests"/>
          <xsd:enumeration value="Conference"/>
          <xsd:enumeration value="Consultation Response"/>
          <xsd:enumeration value="Contract"/>
          <xsd:enumeration value="Data"/>
          <xsd:enumeration value="Developed Parts"/>
          <xsd:enumeration value="Developing Material"/>
          <xsd:enumeration value="Evidence"/>
          <xsd:enumeration value="Expert Groups"/>
          <xsd:enumeration value="Finances"/>
          <xsd:enumeration value="Focus Groups"/>
          <xsd:enumeration value="Funding"/>
          <xsd:enumeration value="Meeting Minutes"/>
          <xsd:enumeration value="not internal"/>
          <xsd:enumeration value="Planning"/>
          <xsd:enumeration value="Financial_Quote"/>
          <xsd:enumeration value="Reference"/>
          <xsd:enumeration value="StockImages"/>
          <xsd:enumeration value="Support"/>
          <xsd:enumeration value="Survey_analysis"/>
          <xsd:enumeration value="Report/Write Up"/>
        </xsd:restriction>
      </xsd:simpleType>
    </xsd:element>
    <xsd:element name="Target_x0020_Group" ma:index="5" nillable="true" ma:displayName="Target Group" ma:format="Dropdown" ma:internalName="Target_x0020_Group">
      <xsd:simpleType>
        <xsd:restriction base="dms:Choice">
          <xsd:enumeration value="Champions"/>
          <xsd:enumeration value="Learners"/>
          <xsd:enumeration value="Partner"/>
          <xsd:enumeration value="Participant"/>
          <xsd:enumeration value="Partners and Participants"/>
          <xsd:enumeration value="Stakeholders"/>
          <xsd:enumeration value="Funders"/>
          <xsd:enumeration value="n/a"/>
        </xsd:restriction>
      </xsd:simpleType>
    </xsd:element>
    <xsd:element name="Components" ma:index="6" nillable="true" ma:displayName="Components" ma:format="Dropdown" ma:internalName="Components">
      <xsd:simpleType>
        <xsd:restriction base="dms:Choice">
          <xsd:enumeration value="Assessments"/>
          <xsd:enumeration value="Images"/>
          <xsd:enumeration value="Learn Elsewhere"/>
          <xsd:enumeration value="Legal"/>
          <xsd:enumeration value="Resources"/>
          <xsd:enumeration value="Wireframes"/>
        </xsd:restriction>
      </xsd:simpleType>
    </xsd:element>
    <xsd:element name="Instigated_x0020_by_x003a_" ma:index="7" nillable="true" ma:displayName="PM / Owner" ma:format="Dropdown" ma:indexed="true" ma:internalName="Instigated_x0020_by_x003a_">
      <xsd:simpleType>
        <xsd:restriction base="dms:Choice">
          <xsd:enumeration value="Siobhan"/>
          <xsd:enumeration value="Rachel"/>
          <xsd:enumeration value="Paul"/>
          <xsd:enumeration value="Lynn"/>
          <xsd:enumeration value="Sally"/>
          <xsd:enumeration value="Mike"/>
          <xsd:enumeration value="Vessi"/>
          <xsd:enumeration value="Serge"/>
          <xsd:enumeration value="Anna"/>
          <xsd:enumeration value="Margaret"/>
          <xsd:enumeration value="Rachael"/>
          <xsd:enumeration value="Hannah"/>
          <xsd:enumeration value="n/a"/>
        </xsd:restriction>
      </xsd:simpleType>
    </xsd:element>
    <xsd:element name="Adults_x0020_or_x0020_Schools_x003a_" ma:index="8" nillable="true" ma:displayName="Adults or Schools:" ma:format="Dropdown" ma:internalName="Adults_x0020_or_x0020_Schools_x003a_">
      <xsd:simpleType>
        <xsd:restriction base="dms:Choice">
          <xsd:enumeration value="Adults Challenge"/>
          <xsd:enumeration value="Adults other"/>
          <xsd:enumeration value="Strategic"/>
          <xsd:enumeration value="Schools"/>
          <xsd:enumeration value="Adults &amp; schools"/>
          <xsd:enumeration value="n/a"/>
        </xsd:restriction>
      </xsd:simpleType>
    </xsd:element>
    <xsd:element name="Current_x0020_Status" ma:index="9" nillable="true" ma:displayName="Dev Status" ma:format="Dropdown" ma:indexed="true" ma:internalName="Current_x0020_Status">
      <xsd:simpleType>
        <xsd:restriction base="dms:Choice">
          <xsd:enumeration value="Pipeline"/>
          <xsd:enumeration value="Active"/>
          <xsd:enumeration value="Complete"/>
          <xsd:enumeration value="n/a"/>
        </xsd:restriction>
      </xsd:simpleType>
    </xsd:element>
    <xsd:element name="Start_x0020_date" ma:index="10" nillable="true" ma:displayName="Start date" ma:format="DateOnly" ma:internalName="Start_x0020_date">
      <xsd:simpleType>
        <xsd:restriction base="dms:DateTime"/>
      </xsd:simpleType>
    </xsd:element>
    <xsd:element name="End_x0020_date" ma:index="11" nillable="true" ma:displayName="End date" ma:format="DateOnly" ma:internalName="End_x0020_date">
      <xsd:simpleType>
        <xsd:restriction base="dms:DateTime"/>
      </xsd:simpleType>
    </xsd:element>
    <xsd:element name="Educational_x0020_Input" ma:index="12" nillable="true" ma:displayName="Ed lead" ma:format="Dropdown" ma:internalName="Educational_x0020_Input">
      <xsd:simpleType>
        <xsd:restriction base="dms:Choice">
          <xsd:enumeration value="Els"/>
          <xsd:enumeration value="Derek"/>
          <xsd:enumeration value="Margaret"/>
          <xsd:enumeration value="Sue"/>
          <xsd:enumeration value="Lynn"/>
          <xsd:enumeration value="Serge"/>
          <xsd:enumeration value="tbc"/>
          <xsd:enumeration value="No"/>
        </xsd:restriction>
      </xsd:simpleType>
    </xsd:element>
    <xsd:element name="Budget" ma:index="13" nillable="true" ma:displayName="Est cost" ma:decimals="0" ma:LCID="2057" ma:internalName="Budget">
      <xsd:simpleType>
        <xsd:restriction base="dms:Currency"/>
      </xsd:simpleType>
    </xsd:element>
    <xsd:element name="Teamwork_x003f_" ma:index="14" nillable="true" ma:displayName="Teamwork" ma:format="Dropdown" ma:internalName="Teamwork_x003f_">
      <xsd:simpleType>
        <xsd:union memberTypes="dms:Text">
          <xsd:simpleType>
            <xsd:restriction base="dms:Choice">
              <xsd:enumeration value="Yes"/>
              <xsd:enumeration value="No"/>
            </xsd:restriction>
          </xsd:simpleType>
        </xsd:union>
      </xsd:simpleType>
    </xsd:element>
    <xsd:element name="Product" ma:index="15" nillable="true" ma:displayName="Product" ma:format="Dropdown" ma:indexed="true" ma:internalName="Product">
      <xsd:simpleType>
        <xsd:restriction base="dms:Choice">
          <xsd:enumeration value="BaNC"/>
          <xsd:enumeration value="Challenge Online"/>
          <xsd:enumeration value="Challenge Champions"/>
          <xsd:enumeration value="Champions Workbook"/>
          <xsd:enumeration value="Numeracy Review"/>
          <xsd:enumeration value="Family Maths Toolkit"/>
          <xsd:enumeration value="Parent Leaflets"/>
          <xsd:enumeration value="Parent Scrapbooks"/>
          <xsd:enumeration value="Firm Foundations Support Materials"/>
          <xsd:enumeration value="Overarching"/>
          <xsd:enumeration value="n/a"/>
          <xsd:enumeration value="Screener"/>
        </xsd:restriction>
      </xsd:simpleType>
    </xsd:element>
    <xsd:element name="External_x0020_use" ma:index="16" nillable="true" ma:displayName="Comms" ma:format="Dropdown" ma:internalName="External_x0020_use">
      <xsd:simpleType>
        <xsd:union memberTypes="dms:Text">
          <xsd:simpleType>
            <xsd:restriction base="dms:Choice">
              <xsd:enumeration value="Activities_Tests"/>
              <xsd:enumeration value="Ambassadors"/>
              <xsd:enumeration value="Blog_piece"/>
              <xsd:enumeration value="Brand"/>
              <xsd:enumeration value="Brief"/>
              <xsd:enumeration value="Case_study"/>
              <xsd:enumeration value="Comms_social_intern"/>
              <xsd:enumeration value="Design Features"/>
              <xsd:enumeration value="Emailing"/>
              <xsd:enumeration value="Instructions"/>
              <xsd:enumeration value="Leaflet_Handout_Overview"/>
              <xsd:enumeration value="Media"/>
              <xsd:enumeration value="Not External"/>
              <xsd:enumeration value="Posters_Banners"/>
              <xsd:enumeration value="Presentation"/>
              <xsd:enumeration value="Print Artwork"/>
              <xsd:enumeration value="Workshop"/>
            </xsd:restriction>
          </xsd:simpleType>
        </xsd:union>
      </xsd:simpleType>
    </xsd:element>
    <xsd:element name="sp5s" ma:index="17" nillable="true" ma:displayName="Text" ma:internalName="sp5s">
      <xsd:simpleType>
        <xsd:restriction base="dms:Text"/>
      </xsd:simpleType>
    </xsd:element>
    <xsd:element name="zygd" ma:index="18" nillable="true" ma:displayName="Contains data" ma:internalName="zygd">
      <xsd:simpleType>
        <xsd:restriction base="dms:Text"/>
      </xsd:simpleType>
    </xsd:element>
    <xsd:element name="_x0031__x002d_Liner" ma:index="19" nillable="true" ma:displayName="1-Liner" ma:description="A 1-line description" ma:internalName="_x0031__x002d_Liner">
      <xsd:simpleType>
        <xsd:restriction base="dms:Note">
          <xsd:maxLength value="255"/>
        </xsd:restriction>
      </xsd:simpleType>
    </xsd:element>
    <xsd:element name="Support" ma:index="20" nillable="true" ma:displayName="Support" ma:format="Dropdown" ma:internalName="Support">
      <xsd:simpleType>
        <xsd:union memberTypes="dms:Text">
          <xsd:simpleType>
            <xsd:restriction base="dms:Choice">
              <xsd:enumeration value="Jo"/>
              <xsd:enumeration value="Anna"/>
              <xsd:enumeration value="Helen"/>
              <xsd:enumeration value="n/a"/>
            </xsd:restriction>
          </xsd:simpleType>
        </xsd:union>
      </xsd:simpleType>
    </xsd:element>
    <xsd:element name="Ed_x0020_other" ma:index="21" nillable="true" ma:displayName="Ed other" ma:internalName="Ed_x0020_other">
      <xsd:complexType>
        <xsd:complexContent>
          <xsd:extension base="dms:MultiChoiceFillIn">
            <xsd:sequence>
              <xsd:element name="Value" maxOccurs="unbounded" minOccurs="0" nillable="true">
                <xsd:simpleType>
                  <xsd:union memberTypes="dms:Text">
                    <xsd:simpleType>
                      <xsd:restriction base="dms:Choice">
                        <xsd:enumeration value="Lynn"/>
                        <xsd:enumeration value="Serge"/>
                        <xsd:enumeration value="Derek"/>
                        <xsd:enumeration value="Mandy"/>
                        <xsd:enumeration value="Colin"/>
                        <xsd:enumeration value="Nina"/>
                        <xsd:enumeration value="Margaret"/>
                        <xsd:enumeration value="Pip"/>
                      </xsd:restriction>
                    </xsd:simpleType>
                  </xsd:union>
                </xsd:simpleType>
              </xsd:element>
            </xsd:sequence>
          </xsd:extension>
        </xsd:complexContent>
      </xsd:complexType>
    </xsd:element>
    <xsd:element name="Next_x0020_Strategic_x0020_meeting" ma:index="22" nillable="true" ma:displayName="Next Strategic meeting" ma:format="Dropdown" ma:internalName="Next_x0020_Strategic_x0020_meeting">
      <xsd:simpleType>
        <xsd:union memberTypes="dms:Text">
          <xsd:simpleType>
            <xsd:restriction base="dms:Choice">
              <xsd:enumeration value="Yes"/>
            </xsd:restriction>
          </xsd:simpleType>
        </xsd:union>
      </xsd:simpleType>
    </xsd:element>
    <xsd:element name="Priority" ma:index="30" nillable="true" ma:displayName="Priority" ma:decimals="0" ma:internalName="Priority">
      <xsd:simpleType>
        <xsd:restriction base="dms:Number"/>
      </xsd:simpleType>
    </xsd:element>
    <xsd:element name="Proposed_x0020_funding" ma:index="31" nillable="true" ma:displayName="Proposed funding" ma:internalName="Proposed_x0020_funding">
      <xsd:simpleType>
        <xsd:restriction base="dms:Text">
          <xsd:maxLength value="255"/>
        </xsd:restriction>
      </xsd:simpleType>
    </xsd:element>
    <xsd:element name="MediaServiceMetadata" ma:index="36" nillable="true" ma:displayName="MediaServiceMetadata" ma:description="" ma:hidden="true" ma:internalName="MediaServiceMetadata" ma:readOnly="true">
      <xsd:simpleType>
        <xsd:restriction base="dms:Note"/>
      </xsd:simpleType>
    </xsd:element>
    <xsd:element name="MediaServiceFastMetadata" ma:index="37" nillable="true" ma:displayName="MediaServiceFastMetadata" ma:description="" ma:hidden="true" ma:internalName="MediaServiceFastMetadata" ma:readOnly="true">
      <xsd:simpleType>
        <xsd:restriction base="dms:Note"/>
      </xsd:simpleType>
    </xsd:element>
    <xsd:element name="MediaServiceDateTaken" ma:index="38" nillable="true" ma:displayName="MediaServiceDateTaken" ma:hidden="true" ma:internalName="MediaServiceDateTaken" ma:readOnly="true">
      <xsd:simpleType>
        <xsd:restriction base="dms:Text"/>
      </xsd:simpleType>
    </xsd:element>
    <xsd:element name="MediaServiceAutoTags" ma:index="39" nillable="true" ma:displayName="Tags" ma:internalName="MediaServiceAutoTags" ma:readOnly="true">
      <xsd:simpleType>
        <xsd:restriction base="dms:Text"/>
      </xsd:simpleType>
    </xsd:element>
    <xsd:element name="MediaServiceGenerationTime" ma:index="40" nillable="true" ma:displayName="MediaServiceGenerationTime" ma:hidden="true" ma:internalName="MediaServiceGenerationTime" ma:readOnly="true">
      <xsd:simpleType>
        <xsd:restriction base="dms:Text"/>
      </xsd:simpleType>
    </xsd:element>
    <xsd:element name="MediaServiceEventHashCode" ma:index="41" nillable="true" ma:displayName="MediaServiceEventHashCode" ma:hidden="true" ma:internalName="MediaServiceEventHashCode" ma:readOnly="true">
      <xsd:simpleType>
        <xsd:restriction base="dms:Text"/>
      </xsd:simpleType>
    </xsd:element>
    <xsd:element name="MediaServiceOCR" ma:index="42" nillable="true" ma:displayName="Extracted Text" ma:internalName="MediaServiceOCR" ma:readOnly="true">
      <xsd:simpleType>
        <xsd:restriction base="dms:Note">
          <xsd:maxLength value="255"/>
        </xsd:restriction>
      </xsd:simpleType>
    </xsd:element>
    <xsd:element name="MediaServiceAutoKeyPoints" ma:index="43" nillable="true" ma:displayName="MediaServiceAutoKeyPoints" ma:hidden="true" ma:internalName="MediaServiceAutoKeyPoints" ma:readOnly="true">
      <xsd:simpleType>
        <xsd:restriction base="dms:Note"/>
      </xsd:simpleType>
    </xsd:element>
    <xsd:element name="MediaServiceKeyPoints" ma:index="44" nillable="true" ma:displayName="KeyPoints" ma:internalName="MediaServiceKeyPoints" ma:readOnly="true">
      <xsd:simpleType>
        <xsd:restriction base="dms:Note">
          <xsd:maxLength value="255"/>
        </xsd:restriction>
      </xsd:simpleType>
    </xsd:element>
    <xsd:element name="MediaLengthInSeconds" ma:index="45" nillable="true" ma:displayName="MediaLengthInSeconds" ma:hidden="true" ma:internalName="MediaLengthInSeconds" ma:readOnly="true">
      <xsd:simpleType>
        <xsd:restriction base="dms:Unknown"/>
      </xsd:simpleType>
    </xsd:element>
    <xsd:element name="lcf76f155ced4ddcb4097134ff3c332f" ma:index="47" nillable="true" ma:taxonomy="true" ma:internalName="lcf76f155ced4ddcb4097134ff3c332f" ma:taxonomyFieldName="MediaServiceImageTags" ma:displayName="Image Tags" ma:readOnly="false" ma:fieldId="{5cf76f15-5ced-4ddc-b409-7134ff3c332f}" ma:taxonomyMulti="true" ma:sspId="ef2560c5-e438-498a-b155-42b5557b5a9f" ma:termSetId="09814cd3-568e-fe90-9814-8d621ff8fb84" ma:anchorId="fba54fb3-c3e1-fe81-a776-ca4b69148c4d" ma:open="true" ma:isKeyword="false">
      <xsd:complexType>
        <xsd:sequence>
          <xsd:element ref="pc:Terms" minOccurs="0" maxOccurs="1"/>
        </xsd:sequence>
      </xsd:complexType>
    </xsd:element>
    <xsd:element name="MediaServiceLocation" ma:index="49" nillable="true" ma:displayName="Location" ma:indexed="true" ma:internalName="MediaServiceLocation" ma:readOnly="true">
      <xsd:simpleType>
        <xsd:restriction base="dms:Text"/>
      </xsd:simpleType>
    </xsd:element>
    <xsd:element name="MediaServiceObjectDetectorVersions" ma:index="50" nillable="true" ma:displayName="MediaServiceObjectDetectorVersions" ma:hidden="true" ma:indexed="true" ma:internalName="MediaServiceObjectDetectorVersions" ma:readOnly="true">
      <xsd:simpleType>
        <xsd:restriction base="dms:Text"/>
      </xsd:simpleType>
    </xsd:element>
    <xsd:element name="MediaServiceSearchProperties" ma:index="5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c446c59-e2cf-4ab6-976a-d41307e20e11" elementFormDefault="qualified">
    <xsd:import namespace="http://schemas.microsoft.com/office/2006/documentManagement/types"/>
    <xsd:import namespace="http://schemas.microsoft.com/office/infopath/2007/PartnerControls"/>
    <xsd:element name="SharedWithUsers" ma:index="2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TaxCatchAll" ma:index="48" nillable="true" ma:displayName="Taxonomy Catch All Column" ma:hidden="true" ma:list="{a7ee53dc-7a83-4204-bf94-a1a24809ac75}" ma:internalName="TaxCatchAll" ma:showField="CatchAllData" ma:web="5c446c59-e2cf-4ab6-976a-d41307e20e1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072cec8-3e9d-43cd-90c2-d7a855a423e0" elementFormDefault="qualified">
    <xsd:import namespace="http://schemas.microsoft.com/office/2006/documentManagement/types"/>
    <xsd:import namespace="http://schemas.microsoft.com/office/infopath/2007/PartnerControls"/>
    <xsd:element name="SharingHintHash" ma:index="32" nillable="true" ma:displayName="Sharing Hint Hash" ma:internalName="SharingHintHash" ma:readOnly="true">
      <xsd:simpleType>
        <xsd:restriction base="dms:Text"/>
      </xsd:simpleType>
    </xsd:element>
    <xsd:element name="SharedWithDetails" ma:index="33" nillable="true" ma:displayName="Shared With Details" ma:internalName="SharedWithDetails" ma:readOnly="true">
      <xsd:simpleType>
        <xsd:restriction base="dms:Note">
          <xsd:maxLength value="255"/>
        </xsd:restriction>
      </xsd:simpleType>
    </xsd:element>
    <xsd:element name="LastSharedByUser" ma:index="34" nillable="true" ma:displayName="Last Shared By User" ma:description="" ma:internalName="LastSharedByUser" ma:readOnly="true">
      <xsd:simpleType>
        <xsd:restriction base="dms:Note">
          <xsd:maxLength value="255"/>
        </xsd:restriction>
      </xsd:simpleType>
    </xsd:element>
    <xsd:element name="LastSharedByTime" ma:index="35" nillable="true" ma:displayName="Last Shared By Time" ma:description=""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8E0998-93B8-45A4-BC09-CDEF7D7ECA18}">
  <ds:schemaRefs>
    <ds:schemaRef ds:uri="b072cec8-3e9d-43cd-90c2-d7a855a423e0"/>
    <ds:schemaRef ds:uri="http://www.w3.org/XML/1998/namespace"/>
    <ds:schemaRef ds:uri="3d4fb1ce-7578-4a36-b24b-8490e06c8395"/>
    <ds:schemaRef ds:uri="http://schemas.openxmlformats.org/package/2006/metadata/core-properties"/>
    <ds:schemaRef ds:uri="http://purl.org/dc/terms/"/>
    <ds:schemaRef ds:uri="http://purl.org/dc/elements/1.1/"/>
    <ds:schemaRef ds:uri="http://schemas.microsoft.com/office/2006/documentManagement/types"/>
    <ds:schemaRef ds:uri="http://schemas.microsoft.com/office/infopath/2007/PartnerControls"/>
    <ds:schemaRef ds:uri="5c446c59-e2cf-4ab6-976a-d41307e20e11"/>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4AE2E995-460D-4971-BE4A-EAAB8B83A6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fb1ce-7578-4a36-b24b-8490e06c8395"/>
    <ds:schemaRef ds:uri="5c446c59-e2cf-4ab6-976a-d41307e20e11"/>
    <ds:schemaRef ds:uri="b072cec8-3e9d-43cd-90c2-d7a855a423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B843E0-2109-4695-AB8B-47E2DC9C8C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1566</TotalTime>
  <Words>1678</Words>
  <Application>Microsoft Office PowerPoint</Application>
  <PresentationFormat>On-screen Show (4:3)</PresentationFormat>
  <Paragraphs>100</Paragraphs>
  <Slides>17</Slides>
  <Notes>16</Notes>
  <HiddenSlides>0</HiddenSlides>
  <MMClips>1</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17</vt:i4>
      </vt:variant>
    </vt:vector>
  </HeadingPairs>
  <TitlesOfParts>
    <vt:vector size="26" baseType="lpstr">
      <vt:lpstr>Aptos</vt:lpstr>
      <vt:lpstr>Arial</vt:lpstr>
      <vt:lpstr>Lato</vt:lpstr>
      <vt:lpstr>Lato Light</vt:lpstr>
      <vt:lpstr>Rubik Medium</vt:lpstr>
      <vt:lpstr>Theme2</vt:lpstr>
      <vt:lpstr>Title page</vt:lpstr>
      <vt:lpstr>Content page (with falling numbers)</vt:lpstr>
      <vt:lpstr>Content page (no falling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 Barnes</dc:creator>
  <cp:lastModifiedBy>Brett Reynolds</cp:lastModifiedBy>
  <cp:revision>6</cp:revision>
  <dcterms:created xsi:type="dcterms:W3CDTF">2024-05-21T15:00:49Z</dcterms:created>
  <dcterms:modified xsi:type="dcterms:W3CDTF">2026-09-23T08:11:26Z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0x010100B2B21833FE06F8488E9DE48F3E8C88A1</vt:lpwstr>
  </property>
  <property fmtid="{D5CDD505-2E9C-101B-9397-08002B2CF9AE}" pid="3" name="MediaServiceImageTags">
    <vt:lpwstr/>
  </property>
</Properties>
</file>